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18/04/2013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18/04/2013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18/04/2013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18/04/2013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18/04/2013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18/04/2013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18/04/2013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18/04/2013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18/04/2013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18/04/2013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18/04/2013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18/04/2013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es/url?sa=i&amp;rct=j&amp;q=&amp;esrc=s&amp;frm=1&amp;source=images&amp;cd=&amp;cad=rja&amp;docid=rEFUAqV9hRTZKM&amp;tbnid=FDtVP-7qzYxjYM:&amp;ved=&amp;url=http://blog.scooterunderground.ca/general/traffic-lights-amber/&amp;ei=W5NoUd30KMmHhQesxoHYAw&amp;bvm=bv.45175338,d.ZG4&amp;psig=AFQjCNHJAdVSv5wczu4M0_eYkXfAKY1Exw&amp;ust=1365894364085114" TargetMode="External"/><Relationship Id="rId13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7.gif"/><Relationship Id="rId12" Type="http://schemas.openxmlformats.org/officeDocument/2006/relationships/hyperlink" Target="http://www.google.es/url?sa=i&amp;rct=j&amp;q=stressed&amp;source=images&amp;cd=&amp;cad=rja&amp;docid=HZgEUOeNQmG9JM&amp;tbnid=WKNnFKR0xTVf9M:&amp;ved=0CAUQjRw&amp;url=http%3A%2F%2Fgoeshealth.com%2Ffamily-health%2Fcontrol-desire-eat-foods-stressed.html%2Fattachment%2Fwhen-stress&amp;ei=jKZvUbuILOr50gXpzoH4Dg&amp;bvm=bv.45368065,d.ZWU&amp;psig=AFQjCNGxjDLb00USwwlYubEO5OzurWOgaw&amp;ust=1366357987557921" TargetMode="External"/><Relationship Id="rId2" Type="http://schemas.openxmlformats.org/officeDocument/2006/relationships/hyperlink" Target="http://www.google.es/url?sa=i&amp;rct=j&amp;q=&amp;esrc=s&amp;frm=1&amp;source=images&amp;cd=&amp;cad=rja&amp;docid=mU3ggG3t69n--M&amp;tbnid=OODJxVPNMKaTTM:&amp;ved=&amp;url=http://es.123rf.com/photo_13776618_ilustracion-de-regar-las-plantas-nina.html&amp;ei=ZY9oUbr_JI-1hAfl9oEY&amp;bvm=bv.45175338,d.ZG4&amp;psig=AFQjCNG_wTR-Z5ACGMXuO9jhylo3R8mntw&amp;ust=136589335010084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es/url?sa=i&amp;rct=j&amp;q=&amp;esrc=s&amp;frm=1&amp;source=images&amp;cd=&amp;cad=rja&amp;docid=kryBxRqlAB8IwM&amp;tbnid=E4H8z5wsiEj6KM:&amp;ved=&amp;url=http://www.mathematicallycorrect.com/&amp;ei=yJFoUfGgBoi3hAfpk4DYBg&amp;bvm=bv.45175338,d.ZG4&amp;psig=AFQjCNGFqiABBzrQu_1oYqM37p7O9lTvrA&amp;ust=1365893960499062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0" Type="http://schemas.openxmlformats.org/officeDocument/2006/relationships/hyperlink" Target="http://www.google.es/url?sa=i&amp;rct=j&amp;q=&amp;esrc=s&amp;frm=1&amp;source=images&amp;cd=&amp;cad=rja&amp;docid=iuyIBjHlJ5EVnM&amp;tbnid=T9KAnc54r8qv_M:&amp;ved=&amp;url=http://www.bbc.co.uk/news/world-13334229&amp;ei=RZVoUeDTF4bJhAfLqYGoDA&amp;bvm=bv.45175338,d.ZG4&amp;psig=AFQjCNGok6BAY9IVF1BAEzSYAPgNUg_7iw&amp;ust=1365894854069960" TargetMode="External"/><Relationship Id="rId4" Type="http://schemas.openxmlformats.org/officeDocument/2006/relationships/hyperlink" Target="http://www.google.es/url?sa=i&amp;rct=j&amp;q=&amp;esrc=s&amp;frm=1&amp;source=images&amp;cd=&amp;cad=rja&amp;docid=tl6cz3qZaNw51M&amp;tbnid=ihb3KgjTYOMUDM:&amp;ved=&amp;url=http://www.wikihow.com/Make-Different-Colors-With-Food-Coloring&amp;ei=4ZBoUYe0I46BhAfiz4H4BQ&amp;bvm=bv.45175338,d.ZG4&amp;psig=AFQjCNERuwGw7em4ZSQvWgWySvE2VX0mHg&amp;ust=1365893729953733" TargetMode="External"/><Relationship Id="rId9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es/url?sa=i&amp;source=images&amp;cd=&amp;cad=rja&amp;docid=sryU11fhjpz-FM&amp;tbnid=9igj0GSQs1MDOM:&amp;ved=0CAgQjRwwADhJ&amp;url=http://www.cartoonstock.com/directory/h/half_full.asp&amp;ei=B5xoUa_xGcK2hAex3oCwBA&amp;psig=AFQjCNF1MLjLuX-zcLY3riedP55it2Iicw&amp;ust=136589658349069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es/url?sa=i&amp;rct=j&amp;q=&amp;esrc=s&amp;frm=1&amp;source=images&amp;cd=&amp;cad=rja&amp;docid=gwjvTBAvzlCzOM&amp;tbnid=liJVmsUS5Xvi0M:&amp;ved=&amp;url=http://www.ezlink.ca/~seth/portfrankstournament.html&amp;ei=GaJoUcHIOo-RhQexkoGIBQ&amp;bvm=bv.45175338,d.ZG4&amp;psig=AFQjCNHF0ozddAFhqQcWfOToR5DGGNGn3w&amp;ust=1365898138466598" TargetMode="External"/><Relationship Id="rId3" Type="http://schemas.openxmlformats.org/officeDocument/2006/relationships/image" Target="../media/image12.gif"/><Relationship Id="rId7" Type="http://schemas.openxmlformats.org/officeDocument/2006/relationships/image" Target="../media/image14.jpeg"/><Relationship Id="rId2" Type="http://schemas.openxmlformats.org/officeDocument/2006/relationships/hyperlink" Target="http://www.google.es/url?sa=i&amp;rct=j&amp;q=&amp;esrc=s&amp;frm=1&amp;source=images&amp;cd=&amp;cad=rja&amp;docid=1bkDgDF39kYQCM&amp;tbnid=j7bvMt_GOdWHlM:&amp;ved=&amp;url=http://www.learningshark.com/nursing%20community%20health.htm&amp;ei=tJ5oUdPaNsmIhQeEj4CIBQ&amp;bvm=bv.45175338,d.ZG4&amp;psig=AFQjCNGYSQGdGRrF7JCAOzMgY3N27E_FIA&amp;ust=136589726939337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es/url?sa=i&amp;rct=j&amp;q=&amp;esrc=s&amp;frm=1&amp;source=images&amp;cd=&amp;cad=rja&amp;docid=OvDw_c8uRixCDM&amp;tbnid=h9cFWFoLIY34CM:&amp;ved=&amp;url=http://forum.xcitefun.net/study-and-exam-time-t46797.html&amp;ei=ZKBoUZblDIKBhAf80oD4BA&amp;bvm=bv.45175338,d.ZG4&amp;psig=AFQjCNG3cGoKNmzZkOMbFOw6dEXBwRlJNw&amp;ust=1365897700544133" TargetMode="External"/><Relationship Id="rId11" Type="http://schemas.openxmlformats.org/officeDocument/2006/relationships/image" Target="../media/image16.gif"/><Relationship Id="rId5" Type="http://schemas.openxmlformats.org/officeDocument/2006/relationships/image" Target="../media/image13.png"/><Relationship Id="rId10" Type="http://schemas.openxmlformats.org/officeDocument/2006/relationships/hyperlink" Target="http://www.google.es/url?sa=i&amp;rct=j&amp;q=get+home&amp;source=images&amp;cd=&amp;cad=rja&amp;docid=bsj1foRqGwYF2M&amp;tbnid=-63Xx8rG3_g4VM:&amp;ved=0CAUQjRw&amp;url=http%3A%2F%2Fvocabularylogdynamic.blogspot.com%2F2012%2F06%2Fdaily-routine.html&amp;ei=iJ5vUY_qL7CW0QWwwIGoDQ&amp;bvm=bv.45368065,d.ZWU&amp;psig=AFQjCNFTJY56u-VXA6sCnkVzjqVc-kCM6Q&amp;ust=1366355915358676" TargetMode="External"/><Relationship Id="rId4" Type="http://schemas.openxmlformats.org/officeDocument/2006/relationships/hyperlink" Target="http://openclipart.org/people/SOlvera/Elephant.svg" TargetMode="External"/><Relationship Id="rId9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es/url?sa=i&amp;source=images&amp;cd=&amp;cad=rja&amp;docid=sryU11fhjpz-FM&amp;tbnid=9igj0GSQs1MDOM:&amp;ved=0CAgQjRwwADhJ&amp;url=http://www.cartoonstock.com/directory/h/half_full.asp&amp;ei=B5xoUa_xGcK2hAex3oCwBA&amp;psig=AFQjCNF1MLjLuX-zcLY3riedP55it2Iicw&amp;ust=1365896583490690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hyperlink" Target="http://www.google.es/url?sa=i&amp;rct=j&amp;q=busy+work&amp;source=images&amp;cd=&amp;cad=rja&amp;docid=OfVc-5RI2CQoYM&amp;tbnid=z4LFr2iTtcXWeM:&amp;ved=0CAUQjRw&amp;url=http%3A%2F%2Fcommons.wikimedia.org%2Fwiki%2FFile%3ABusy_desk.svg&amp;ei=56FvUd-2B4Tu0gW15oGYAg&amp;bvm=bv.45368065,d.ZWU&amp;psig=AFQjCNGJLybKr_WIOsPDwRLFxWPqhDE0oA&amp;ust=1366356627613351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rgbClr val="0070C0"/>
                </a:solidFill>
                <a:latin typeface="Snap ITC" pitchFamily="82" charset="0"/>
              </a:rPr>
              <a:t>The </a:t>
            </a:r>
            <a:r>
              <a:rPr lang="es-ES" dirty="0" smtClean="0">
                <a:solidFill>
                  <a:schemeClr val="accent2"/>
                </a:solidFill>
                <a:latin typeface="Snap ITC" pitchFamily="82" charset="0"/>
              </a:rPr>
              <a:t>Zero conditional</a:t>
            </a:r>
            <a:endParaRPr lang="es-ES" dirty="0">
              <a:solidFill>
                <a:schemeClr val="accent2"/>
              </a:solidFill>
              <a:latin typeface="Snap ITC" pitchFamily="82" charset="0"/>
            </a:endParaRP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466204"/>
              </p:ext>
            </p:extLst>
          </p:nvPr>
        </p:nvGraphicFramePr>
        <p:xfrm>
          <a:off x="827584" y="1412776"/>
          <a:ext cx="7560840" cy="2305050"/>
        </p:xfrm>
        <a:graphic>
          <a:graphicData uri="http://schemas.openxmlformats.org/drawingml/2006/table">
            <a:tbl>
              <a:tblPr firstRow="1" firstCol="1" bandRow="1"/>
              <a:tblGrid>
                <a:gridCol w="3816424"/>
                <a:gridCol w="3744416"/>
              </a:tblGrid>
              <a:tr h="2527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500" b="1" dirty="0">
                          <a:solidFill>
                            <a:srgbClr val="000033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'IF' CLAUSE (CONDITION) </a:t>
                      </a:r>
                      <a:endParaRPr lang="es-ES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500" b="1" dirty="0">
                          <a:solidFill>
                            <a:srgbClr val="000033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MAIN CLAUSE (RESULT) </a:t>
                      </a:r>
                      <a:endParaRPr lang="es-ES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7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500" b="1" dirty="0">
                          <a:solidFill>
                            <a:srgbClr val="66666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If + simple present</a:t>
                      </a:r>
                      <a:br>
                        <a:rPr lang="en-US" sz="2500" b="1" dirty="0">
                          <a:solidFill>
                            <a:srgbClr val="66666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en-US" sz="2500" dirty="0">
                          <a:solidFill>
                            <a:srgbClr val="66666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If you heat ice</a:t>
                      </a:r>
                      <a:br>
                        <a:rPr lang="en-US" sz="2500" dirty="0">
                          <a:solidFill>
                            <a:srgbClr val="66666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en-US" sz="2500" dirty="0">
                          <a:solidFill>
                            <a:srgbClr val="66666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If it rains </a:t>
                      </a:r>
                      <a:endParaRPr lang="es-ES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7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500" b="1" dirty="0">
                          <a:solidFill>
                            <a:srgbClr val="66666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simple present</a:t>
                      </a:r>
                      <a:br>
                        <a:rPr lang="en-US" sz="2500" b="1" dirty="0">
                          <a:solidFill>
                            <a:srgbClr val="66666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en-US" sz="2500" dirty="0">
                          <a:solidFill>
                            <a:srgbClr val="66666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it melts.</a:t>
                      </a:r>
                      <a:br>
                        <a:rPr lang="en-US" sz="2500" dirty="0">
                          <a:solidFill>
                            <a:srgbClr val="66666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en-US" sz="2500" dirty="0">
                          <a:solidFill>
                            <a:srgbClr val="66666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you get wet </a:t>
                      </a:r>
                      <a:endParaRPr lang="es-ES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7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79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rgbClr val="0070C0"/>
                </a:solidFill>
                <a:latin typeface="Snap ITC" pitchFamily="82" charset="0"/>
              </a:rPr>
              <a:t>The </a:t>
            </a:r>
            <a:r>
              <a:rPr lang="es-ES" dirty="0" smtClean="0">
                <a:solidFill>
                  <a:schemeClr val="accent2"/>
                </a:solidFill>
                <a:latin typeface="Snap ITC" pitchFamily="82" charset="0"/>
              </a:rPr>
              <a:t>Zero conditional</a:t>
            </a:r>
            <a:endParaRPr lang="es-ES" dirty="0">
              <a:solidFill>
                <a:schemeClr val="accent2"/>
              </a:solidFill>
              <a:latin typeface="Snap ITC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79712" y="2542401"/>
            <a:ext cx="57606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u="sng" dirty="0" err="1" smtClean="0">
                <a:latin typeface="Comic Sans MS" pitchFamily="66" charset="0"/>
              </a:rPr>
              <a:t>If</a:t>
            </a:r>
            <a:r>
              <a:rPr lang="es-ES" sz="2500" b="1" u="sng" dirty="0" smtClean="0">
                <a:latin typeface="Comic Sans MS" pitchFamily="66" charset="0"/>
              </a:rPr>
              <a:t> </a:t>
            </a:r>
            <a:r>
              <a:rPr lang="en-US" sz="2500" b="1" u="sng" dirty="0" smtClean="0">
                <a:latin typeface="Comic Sans MS" pitchFamily="66" charset="0"/>
              </a:rPr>
              <a:t>you </a:t>
            </a:r>
            <a:r>
              <a:rPr lang="en-US" sz="2500" b="1" u="sng" dirty="0">
                <a:latin typeface="Comic Sans MS" pitchFamily="66" charset="0"/>
              </a:rPr>
              <a:t>heat </a:t>
            </a:r>
            <a:r>
              <a:rPr lang="en-US" sz="2500" b="1" dirty="0">
                <a:latin typeface="Comic Sans MS" pitchFamily="66" charset="0"/>
              </a:rPr>
              <a:t>water to 100 </a:t>
            </a:r>
            <a:r>
              <a:rPr lang="en-US" sz="2500" b="1" dirty="0" smtClean="0">
                <a:latin typeface="Comic Sans MS" pitchFamily="66" charset="0"/>
              </a:rPr>
              <a:t>degrees…</a:t>
            </a:r>
            <a:endParaRPr lang="es-ES" sz="2500" b="1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940152" y="3456002"/>
            <a:ext cx="18002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 smtClean="0">
                <a:latin typeface="Comic Sans MS" pitchFamily="66" charset="0"/>
              </a:rPr>
              <a:t>… </a:t>
            </a:r>
            <a:r>
              <a:rPr lang="es-ES" sz="2500" b="1" u="sng" dirty="0" err="1" smtClean="0">
                <a:latin typeface="Comic Sans MS" pitchFamily="66" charset="0"/>
              </a:rPr>
              <a:t>it</a:t>
            </a:r>
            <a:r>
              <a:rPr lang="es-ES" sz="2500" b="1" u="sng" dirty="0" smtClean="0">
                <a:latin typeface="Comic Sans MS" pitchFamily="66" charset="0"/>
              </a:rPr>
              <a:t> </a:t>
            </a:r>
            <a:r>
              <a:rPr lang="es-ES" sz="2500" b="1" u="sng" dirty="0" err="1" smtClean="0">
                <a:latin typeface="Comic Sans MS" pitchFamily="66" charset="0"/>
              </a:rPr>
              <a:t>boils</a:t>
            </a:r>
            <a:r>
              <a:rPr lang="es-ES" dirty="0" smtClean="0"/>
              <a:t>.</a:t>
            </a:r>
            <a:endParaRPr lang="es-ES" dirty="0"/>
          </a:p>
        </p:txBody>
      </p:sp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8760"/>
            <a:ext cx="1447800" cy="1085850"/>
          </a:xfrm>
        </p:spPr>
      </p:pic>
    </p:spTree>
    <p:extLst>
      <p:ext uri="{BB962C8B-B14F-4D97-AF65-F5344CB8AC3E}">
        <p14:creationId xmlns:p14="http://schemas.microsoft.com/office/powerpoint/2010/main" val="842431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rgbClr val="0070C0"/>
                </a:solidFill>
                <a:latin typeface="Snap ITC" pitchFamily="82" charset="0"/>
              </a:rPr>
              <a:t>The </a:t>
            </a:r>
            <a:r>
              <a:rPr lang="es-ES" dirty="0" smtClean="0">
                <a:solidFill>
                  <a:schemeClr val="accent2"/>
                </a:solidFill>
                <a:latin typeface="Snap ITC" pitchFamily="82" charset="0"/>
              </a:rPr>
              <a:t>Zero conditional</a:t>
            </a:r>
            <a:endParaRPr lang="es-ES" dirty="0">
              <a:solidFill>
                <a:schemeClr val="accent2"/>
              </a:solidFill>
              <a:latin typeface="Snap ITC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987824" y="2708920"/>
            <a:ext cx="58715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b="1" u="sng" dirty="0" err="1" smtClean="0">
                <a:latin typeface="Comic Sans MS" pitchFamily="66" charset="0"/>
              </a:rPr>
              <a:t>If</a:t>
            </a:r>
            <a:r>
              <a:rPr lang="es-ES" sz="3000" b="1" u="sng" dirty="0" smtClean="0">
                <a:latin typeface="Comic Sans MS" pitchFamily="66" charset="0"/>
              </a:rPr>
              <a:t> </a:t>
            </a:r>
            <a:r>
              <a:rPr lang="es-ES" sz="3000" b="1" u="sng" dirty="0" err="1" smtClean="0">
                <a:latin typeface="Comic Sans MS" pitchFamily="66" charset="0"/>
              </a:rPr>
              <a:t>water</a:t>
            </a:r>
            <a:r>
              <a:rPr lang="es-ES" sz="3000" b="1" u="sng" dirty="0" smtClean="0">
                <a:latin typeface="Comic Sans MS" pitchFamily="66" charset="0"/>
              </a:rPr>
              <a:t> </a:t>
            </a:r>
            <a:r>
              <a:rPr lang="es-ES" sz="3000" b="1" u="sng" dirty="0" err="1" smtClean="0">
                <a:latin typeface="Comic Sans MS" pitchFamily="66" charset="0"/>
              </a:rPr>
              <a:t>gets</a:t>
            </a:r>
            <a:r>
              <a:rPr lang="es-ES" sz="3000" b="1" dirty="0" smtClean="0">
                <a:latin typeface="Comic Sans MS" pitchFamily="66" charset="0"/>
              </a:rPr>
              <a:t> </a:t>
            </a:r>
            <a:r>
              <a:rPr lang="es-ES" sz="3000" b="1" dirty="0" err="1" smtClean="0">
                <a:latin typeface="Comic Sans MS" pitchFamily="66" charset="0"/>
              </a:rPr>
              <a:t>below</a:t>
            </a:r>
            <a:r>
              <a:rPr lang="es-ES" sz="3000" b="1" dirty="0" smtClean="0">
                <a:latin typeface="Comic Sans MS" pitchFamily="66" charset="0"/>
              </a:rPr>
              <a:t> </a:t>
            </a:r>
            <a:r>
              <a:rPr lang="es-ES" sz="3000" b="1" dirty="0" err="1" smtClean="0">
                <a:latin typeface="Comic Sans MS" pitchFamily="66" charset="0"/>
              </a:rPr>
              <a:t>freezing</a:t>
            </a:r>
            <a:r>
              <a:rPr lang="en-US" sz="3000" b="1" dirty="0" smtClean="0">
                <a:latin typeface="Comic Sans MS" pitchFamily="66" charset="0"/>
              </a:rPr>
              <a:t>…</a:t>
            </a:r>
            <a:endParaRPr lang="es-ES" sz="3000" b="1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563888" y="3553746"/>
            <a:ext cx="48965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b="1" dirty="0" smtClean="0">
                <a:latin typeface="Comic Sans MS" pitchFamily="66" charset="0"/>
              </a:rPr>
              <a:t>… </a:t>
            </a:r>
            <a:r>
              <a:rPr lang="es-ES" sz="3000" b="1" dirty="0" err="1" smtClean="0">
                <a:latin typeface="Comic Sans MS" pitchFamily="66" charset="0"/>
              </a:rPr>
              <a:t>it</a:t>
            </a:r>
            <a:r>
              <a:rPr lang="es-ES" sz="3000" b="1" dirty="0" smtClean="0">
                <a:latin typeface="Comic Sans MS" pitchFamily="66" charset="0"/>
              </a:rPr>
              <a:t> </a:t>
            </a:r>
            <a:r>
              <a:rPr lang="es-ES" sz="3000" b="1" u="sng" dirty="0" err="1" smtClean="0">
                <a:latin typeface="Comic Sans MS" pitchFamily="66" charset="0"/>
              </a:rPr>
              <a:t>turns</a:t>
            </a:r>
            <a:r>
              <a:rPr lang="es-ES" sz="3000" b="1" dirty="0" smtClean="0">
                <a:latin typeface="Comic Sans MS" pitchFamily="66" charset="0"/>
              </a:rPr>
              <a:t> </a:t>
            </a:r>
            <a:r>
              <a:rPr lang="es-ES" sz="3000" b="1" dirty="0" err="1" smtClean="0">
                <a:latin typeface="Comic Sans MS" pitchFamily="66" charset="0"/>
              </a:rPr>
              <a:t>into</a:t>
            </a:r>
            <a:r>
              <a:rPr lang="es-ES" sz="3000" b="1" dirty="0" smtClean="0">
                <a:latin typeface="Comic Sans MS" pitchFamily="66" charset="0"/>
              </a:rPr>
              <a:t> ice</a:t>
            </a:r>
            <a:r>
              <a:rPr lang="es-ES" dirty="0" smtClean="0"/>
              <a:t>.</a:t>
            </a:r>
            <a:endParaRPr lang="es-ES" dirty="0"/>
          </a:p>
        </p:txBody>
      </p:sp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7" y="1102918"/>
            <a:ext cx="2888471" cy="2160000"/>
          </a:xfrm>
        </p:spPr>
      </p:pic>
    </p:spTree>
    <p:extLst>
      <p:ext uri="{BB962C8B-B14F-4D97-AF65-F5344CB8AC3E}">
        <p14:creationId xmlns:p14="http://schemas.microsoft.com/office/powerpoint/2010/main" val="3466143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79937" y="116632"/>
            <a:ext cx="7520940" cy="548640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rgbClr val="0070C0"/>
                </a:solidFill>
                <a:latin typeface="Snap ITC" pitchFamily="82" charset="0"/>
              </a:rPr>
              <a:t>The </a:t>
            </a:r>
            <a:r>
              <a:rPr lang="es-ES" dirty="0" smtClean="0">
                <a:solidFill>
                  <a:schemeClr val="accent2"/>
                </a:solidFill>
                <a:latin typeface="Snap ITC" pitchFamily="82" charset="0"/>
              </a:rPr>
              <a:t>Zero conditional</a:t>
            </a:r>
            <a:endParaRPr lang="es-ES" dirty="0">
              <a:solidFill>
                <a:schemeClr val="accent2"/>
              </a:solidFill>
              <a:latin typeface="Snap ITC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416356" y="871844"/>
            <a:ext cx="57606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 err="1" smtClean="0">
                <a:latin typeface="Comic Sans MS" pitchFamily="66" charset="0"/>
              </a:rPr>
              <a:t>If</a:t>
            </a:r>
            <a:r>
              <a:rPr lang="es-ES" sz="2500" b="1" dirty="0" smtClean="0">
                <a:latin typeface="Comic Sans MS" pitchFamily="66" charset="0"/>
              </a:rPr>
              <a:t> </a:t>
            </a:r>
            <a:r>
              <a:rPr lang="es-ES" sz="2500" b="1" dirty="0" err="1" smtClean="0">
                <a:latin typeface="Comic Sans MS" pitchFamily="66" charset="0"/>
              </a:rPr>
              <a:t>you</a:t>
            </a:r>
            <a:r>
              <a:rPr lang="es-ES" sz="2500" b="1" dirty="0" smtClean="0">
                <a:latin typeface="Comic Sans MS" pitchFamily="66" charset="0"/>
              </a:rPr>
              <a:t> </a:t>
            </a:r>
            <a:r>
              <a:rPr lang="es-ES" sz="2500" b="1" dirty="0" err="1" smtClean="0">
                <a:latin typeface="Comic Sans MS" pitchFamily="66" charset="0"/>
              </a:rPr>
              <a:t>don’t</a:t>
            </a:r>
            <a:r>
              <a:rPr lang="es-ES" sz="2500" b="1" dirty="0" smtClean="0">
                <a:latin typeface="Comic Sans MS" pitchFamily="66" charset="0"/>
              </a:rPr>
              <a:t> </a:t>
            </a:r>
            <a:r>
              <a:rPr lang="es-ES" sz="2500" b="1" dirty="0" err="1" smtClean="0">
                <a:latin typeface="Comic Sans MS" pitchFamily="66" charset="0"/>
              </a:rPr>
              <a:t>water</a:t>
            </a:r>
            <a:r>
              <a:rPr lang="es-ES" sz="2500" b="1" dirty="0" smtClean="0">
                <a:latin typeface="Comic Sans MS" pitchFamily="66" charset="0"/>
              </a:rPr>
              <a:t> </a:t>
            </a:r>
            <a:r>
              <a:rPr lang="es-ES" sz="2500" b="1" dirty="0" err="1" smtClean="0">
                <a:latin typeface="Comic Sans MS" pitchFamily="66" charset="0"/>
              </a:rPr>
              <a:t>plants</a:t>
            </a:r>
            <a:r>
              <a:rPr lang="es-ES" sz="2500" b="1" dirty="0" smtClean="0">
                <a:latin typeface="Comic Sans MS" pitchFamily="66" charset="0"/>
              </a:rPr>
              <a:t>,</a:t>
            </a:r>
            <a:r>
              <a:rPr lang="en-US" sz="2500" b="1" dirty="0" smtClean="0">
                <a:latin typeface="Comic Sans MS" pitchFamily="66" charset="0"/>
              </a:rPr>
              <a:t>…</a:t>
            </a:r>
            <a:endParaRPr lang="es-ES" sz="2500" b="1" dirty="0">
              <a:latin typeface="Comic Sans MS" pitchFamily="66" charset="0"/>
            </a:endParaRPr>
          </a:p>
        </p:txBody>
      </p:sp>
      <p:pic>
        <p:nvPicPr>
          <p:cNvPr id="4098" name="Picture 2" descr="http://us.cdn2.123rf.com/168nwm/dedmazay/dedmazay1010/dedmazay101000018/8010640-chica-una-planta-de-regadera-de-rieg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1844"/>
            <a:ext cx="1155668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1187624" y="1476064"/>
            <a:ext cx="57606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500" b="1" dirty="0" smtClean="0">
                <a:latin typeface="Arial Black" pitchFamily="34" charset="0"/>
              </a:rPr>
              <a:t>… </a:t>
            </a:r>
            <a:r>
              <a:rPr lang="es-ES" sz="2500" b="1" dirty="0" err="1" smtClean="0">
                <a:latin typeface="Arial Black" pitchFamily="34" charset="0"/>
              </a:rPr>
              <a:t>you</a:t>
            </a:r>
            <a:r>
              <a:rPr lang="es-ES" sz="2500" b="1" dirty="0" smtClean="0">
                <a:latin typeface="Arial Black" pitchFamily="34" charset="0"/>
              </a:rPr>
              <a:t> </a:t>
            </a:r>
            <a:r>
              <a:rPr lang="es-ES" sz="2500" b="1" dirty="0" err="1" smtClean="0">
                <a:latin typeface="Arial Black" pitchFamily="34" charset="0"/>
              </a:rPr>
              <a:t>get</a:t>
            </a:r>
            <a:r>
              <a:rPr lang="es-ES" sz="2500" b="1" dirty="0" smtClean="0">
                <a:latin typeface="Arial Black" pitchFamily="34" charset="0"/>
              </a:rPr>
              <a:t> </a:t>
            </a:r>
            <a:r>
              <a:rPr lang="es-ES" sz="2500" b="1" dirty="0" err="1" smtClean="0">
                <a:latin typeface="Arial Black" pitchFamily="34" charset="0"/>
              </a:rPr>
              <a:t>purple</a:t>
            </a:r>
            <a:r>
              <a:rPr lang="es-ES" sz="2500" b="1" dirty="0" smtClean="0">
                <a:latin typeface="Arial Black" pitchFamily="34" charset="0"/>
              </a:rPr>
              <a:t>.</a:t>
            </a:r>
            <a:endParaRPr lang="es-ES" sz="2500" b="1" dirty="0">
              <a:latin typeface="Arial Black" pitchFamily="34" charset="0"/>
            </a:endParaRPr>
          </a:p>
        </p:txBody>
      </p:sp>
      <p:pic>
        <p:nvPicPr>
          <p:cNvPr id="4102" name="Picture 6" descr="http://pad1.whstatic.com/images/thumb/3/31/To-make-purple-mix-1-drop-blue-and-3-drops-red.jpg/300px-To-make-purple-mix-1-drop-blue-and-3-drops-red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181" y="1157482"/>
            <a:ext cx="1215585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mathematicallycorrect.com/2plus2.gif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04" y="1953118"/>
            <a:ext cx="2583996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3035669" y="2116931"/>
            <a:ext cx="57606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 err="1" smtClean="0">
                <a:latin typeface="Bradley Hand ITC" pitchFamily="66" charset="0"/>
              </a:rPr>
              <a:t>If</a:t>
            </a:r>
            <a:r>
              <a:rPr lang="es-ES" sz="2500" b="1" dirty="0" smtClean="0">
                <a:latin typeface="Bradley Hand ITC" pitchFamily="66" charset="0"/>
              </a:rPr>
              <a:t> </a:t>
            </a:r>
            <a:r>
              <a:rPr lang="es-ES" sz="2500" b="1" dirty="0" err="1" smtClean="0">
                <a:latin typeface="Bradley Hand ITC" pitchFamily="66" charset="0"/>
              </a:rPr>
              <a:t>you</a:t>
            </a:r>
            <a:r>
              <a:rPr lang="es-ES" sz="2500" b="1" dirty="0" smtClean="0">
                <a:latin typeface="Bradley Hand ITC" pitchFamily="66" charset="0"/>
              </a:rPr>
              <a:t> </a:t>
            </a:r>
            <a:r>
              <a:rPr lang="es-ES" sz="2500" b="1" dirty="0" err="1" smtClean="0">
                <a:latin typeface="Bradley Hand ITC" pitchFamily="66" charset="0"/>
              </a:rPr>
              <a:t>add</a:t>
            </a:r>
            <a:r>
              <a:rPr lang="es-ES" sz="2500" b="1" dirty="0" smtClean="0">
                <a:latin typeface="Bradley Hand ITC" pitchFamily="66" charset="0"/>
              </a:rPr>
              <a:t> </a:t>
            </a:r>
            <a:r>
              <a:rPr lang="es-ES" sz="2500" b="1" dirty="0" err="1" smtClean="0">
                <a:latin typeface="Bradley Hand ITC" pitchFamily="66" charset="0"/>
              </a:rPr>
              <a:t>two</a:t>
            </a:r>
            <a:r>
              <a:rPr lang="es-ES" sz="2500" b="1" dirty="0" smtClean="0">
                <a:latin typeface="Bradley Hand ITC" pitchFamily="66" charset="0"/>
              </a:rPr>
              <a:t> and </a:t>
            </a:r>
            <a:r>
              <a:rPr lang="es-ES" sz="2500" b="1" dirty="0" err="1" smtClean="0">
                <a:latin typeface="Bradley Hand ITC" pitchFamily="66" charset="0"/>
              </a:rPr>
              <a:t>two</a:t>
            </a:r>
            <a:r>
              <a:rPr lang="es-ES" sz="2500" b="1" dirty="0" smtClean="0">
                <a:latin typeface="Bradley Hand ITC" pitchFamily="66" charset="0"/>
              </a:rPr>
              <a:t>,</a:t>
            </a:r>
            <a:r>
              <a:rPr lang="en-US" sz="2500" b="1" dirty="0" smtClean="0">
                <a:latin typeface="Bradley Hand ITC" pitchFamily="66" charset="0"/>
              </a:rPr>
              <a:t>…</a:t>
            </a:r>
            <a:endParaRPr lang="es-ES" sz="2500" b="1" dirty="0">
              <a:latin typeface="Bradley Hand ITC" pitchFamily="66" charset="0"/>
            </a:endParaRPr>
          </a:p>
        </p:txBody>
      </p:sp>
      <p:pic>
        <p:nvPicPr>
          <p:cNvPr id="4106" name="Picture 10" descr="http://blog.scooterunderground.ca/wp-content/uploads/traffic_light_amber.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361" y="2399149"/>
            <a:ext cx="85740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1676902" y="2700622"/>
            <a:ext cx="567592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 smtClean="0">
                <a:latin typeface="Arial Narrow" pitchFamily="34" charset="0"/>
                <a:ea typeface="KaiTi" pitchFamily="49" charset="-122"/>
              </a:rPr>
              <a:t>When </a:t>
            </a:r>
            <a:r>
              <a:rPr lang="en-US" sz="2500" b="1" dirty="0" smtClean="0">
                <a:latin typeface="Arial Narrow" pitchFamily="34" charset="0"/>
                <a:ea typeface="KaiTi" pitchFamily="49" charset="-122"/>
              </a:rPr>
              <a:t>the </a:t>
            </a:r>
            <a:r>
              <a:rPr lang="en-US" sz="2500" b="1" dirty="0">
                <a:latin typeface="Arial Narrow" pitchFamily="34" charset="0"/>
                <a:ea typeface="KaiTi" pitchFamily="49" charset="-122"/>
              </a:rPr>
              <a:t>traffic light changes to amber</a:t>
            </a:r>
            <a:r>
              <a:rPr lang="en-US" sz="2500" b="1" dirty="0" smtClean="0">
                <a:latin typeface="Arial Narrow" pitchFamily="34" charset="0"/>
                <a:ea typeface="KaiTi" pitchFamily="49" charset="-122"/>
              </a:rPr>
              <a:t>,…</a:t>
            </a:r>
            <a:endParaRPr lang="es-ES" sz="2500" b="1" dirty="0">
              <a:latin typeface="Arial Narrow" pitchFamily="34" charset="0"/>
              <a:ea typeface="KaiTi" pitchFamily="49" charset="-122"/>
            </a:endParaRPr>
          </a:p>
        </p:txBody>
      </p:sp>
      <p:pic>
        <p:nvPicPr>
          <p:cNvPr id="4108" name="Picture 12" descr="http://news.bbcimg.co.uk/media/images/52643000/jpg/_52643212_worldclocks_thinkstock.jpg">
            <a:hlinkClick r:id="rId10"/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8" b="13140"/>
          <a:stretch/>
        </p:blipFill>
        <p:spPr bwMode="auto">
          <a:xfrm>
            <a:off x="345312" y="3395944"/>
            <a:ext cx="2930525" cy="75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15 CuadroTexto"/>
          <p:cNvSpPr txBox="1"/>
          <p:nvPr/>
        </p:nvSpPr>
        <p:spPr>
          <a:xfrm>
            <a:off x="3419872" y="3479149"/>
            <a:ext cx="547260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>
                <a:latin typeface="Century Schoolbook" pitchFamily="18" charset="0"/>
                <a:ea typeface="KaiTi" pitchFamily="49" charset="-122"/>
              </a:rPr>
              <a:t>If you </a:t>
            </a:r>
            <a:r>
              <a:rPr lang="en-US" sz="1900" b="1" dirty="0">
                <a:latin typeface="Century Schoolbook" pitchFamily="18" charset="0"/>
                <a:ea typeface="KaiTi" pitchFamily="49" charset="-122"/>
              </a:rPr>
              <a:t>cross an international date line</a:t>
            </a:r>
            <a:r>
              <a:rPr lang="en-US" sz="1900" b="1" dirty="0" smtClean="0">
                <a:latin typeface="Century Schoolbook" pitchFamily="18" charset="0"/>
                <a:ea typeface="KaiTi" pitchFamily="49" charset="-122"/>
              </a:rPr>
              <a:t>, …</a:t>
            </a:r>
            <a:endParaRPr lang="es-ES" sz="1900" b="1" dirty="0">
              <a:latin typeface="Century Schoolbook" pitchFamily="18" charset="0"/>
              <a:ea typeface="KaiTi" pitchFamily="49" charset="-122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676902" y="4509119"/>
            <a:ext cx="298826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>
                <a:latin typeface="Century Schoolbook" pitchFamily="18" charset="0"/>
                <a:ea typeface="KaiTi" pitchFamily="49" charset="-122"/>
              </a:rPr>
              <a:t>When I am stressed, …</a:t>
            </a:r>
            <a:endParaRPr lang="es-ES" sz="1900" b="1" dirty="0">
              <a:latin typeface="Century Schoolbook" pitchFamily="18" charset="0"/>
              <a:ea typeface="KaiTi" pitchFamily="49" charset="-122"/>
            </a:endParaRPr>
          </a:p>
        </p:txBody>
      </p:sp>
      <p:pic>
        <p:nvPicPr>
          <p:cNvPr id="3" name="Picture 2" descr="http://goeshealth.com/wp-content/uploads/2012/01/when-stress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863" y="3831886"/>
            <a:ext cx="1695567" cy="11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05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2" grpId="0"/>
      <p:bldP spid="14" grpId="0"/>
      <p:bldP spid="16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rgbClr val="0070C0"/>
                </a:solidFill>
                <a:latin typeface="Snap ITC" pitchFamily="82" charset="0"/>
              </a:rPr>
              <a:t>The </a:t>
            </a:r>
            <a:r>
              <a:rPr lang="es-ES" dirty="0" smtClean="0">
                <a:solidFill>
                  <a:schemeClr val="accent2"/>
                </a:solidFill>
                <a:latin typeface="Snap ITC" pitchFamily="82" charset="0"/>
              </a:rPr>
              <a:t>1</a:t>
            </a:r>
            <a:r>
              <a:rPr lang="es-ES" baseline="30000" dirty="0" smtClean="0">
                <a:solidFill>
                  <a:schemeClr val="accent2"/>
                </a:solidFill>
                <a:latin typeface="Snap ITC" pitchFamily="82" charset="0"/>
              </a:rPr>
              <a:t>st</a:t>
            </a:r>
            <a:r>
              <a:rPr lang="es-ES" dirty="0" smtClean="0">
                <a:solidFill>
                  <a:schemeClr val="accent2"/>
                </a:solidFill>
                <a:latin typeface="Snap ITC" pitchFamily="82" charset="0"/>
              </a:rPr>
              <a:t> conditional</a:t>
            </a:r>
            <a:endParaRPr lang="es-ES" dirty="0">
              <a:solidFill>
                <a:schemeClr val="accent2"/>
              </a:solidFill>
              <a:latin typeface="Snap ITC" pitchFamily="82" charset="0"/>
            </a:endParaRPr>
          </a:p>
        </p:txBody>
      </p:sp>
      <p:pic>
        <p:nvPicPr>
          <p:cNvPr id="5122" name="Picture 2" descr="http://www.cartoonstock.com/lowres/jfa1968l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0" t="34133" r="50228" b="16980"/>
          <a:stretch/>
        </p:blipFill>
        <p:spPr bwMode="auto">
          <a:xfrm>
            <a:off x="821619" y="2924944"/>
            <a:ext cx="1521823" cy="1476104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Llamada de nube"/>
          <p:cNvSpPr/>
          <p:nvPr/>
        </p:nvSpPr>
        <p:spPr>
          <a:xfrm>
            <a:off x="2123728" y="1196752"/>
            <a:ext cx="6696744" cy="2016224"/>
          </a:xfrm>
          <a:prstGeom prst="cloudCallout">
            <a:avLst>
              <a:gd name="adj1" fmla="val -43461"/>
              <a:gd name="adj2" fmla="val 66314"/>
            </a:avLst>
          </a:prstGeom>
          <a:noFill/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If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u="sng" dirty="0" smtClean="0">
                <a:solidFill>
                  <a:srgbClr val="0070C0"/>
                </a:solidFill>
                <a:latin typeface="Arial Black" pitchFamily="34" charset="0"/>
              </a:rPr>
              <a:t>I </a:t>
            </a:r>
            <a:r>
              <a:rPr lang="es-ES" u="sng" dirty="0" err="1" smtClean="0">
                <a:solidFill>
                  <a:srgbClr val="0070C0"/>
                </a:solidFill>
                <a:latin typeface="Arial Black" pitchFamily="34" charset="0"/>
              </a:rPr>
              <a:t>don’t</a:t>
            </a:r>
            <a:r>
              <a:rPr lang="es-ES" u="sng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u="sng" dirty="0" err="1" smtClean="0">
                <a:solidFill>
                  <a:srgbClr val="0070C0"/>
                </a:solidFill>
                <a:latin typeface="Arial Black" pitchFamily="34" charset="0"/>
              </a:rPr>
              <a:t>have</a:t>
            </a:r>
            <a:r>
              <a:rPr lang="es-ES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a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lot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of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work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today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, </a:t>
            </a:r>
            <a:r>
              <a:rPr lang="es-ES" u="sng" dirty="0" err="1" smtClean="0">
                <a:solidFill>
                  <a:srgbClr val="0070C0"/>
                </a:solidFill>
                <a:latin typeface="Arial Black" pitchFamily="34" charset="0"/>
              </a:rPr>
              <a:t>I’ll</a:t>
            </a:r>
            <a:r>
              <a:rPr lang="es-ES" u="sng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u="sng" dirty="0" err="1" smtClean="0">
                <a:solidFill>
                  <a:srgbClr val="0070C0"/>
                </a:solidFill>
                <a:latin typeface="Arial Black" pitchFamily="34" charset="0"/>
              </a:rPr>
              <a:t>go</a:t>
            </a:r>
            <a:r>
              <a:rPr lang="es-ES" u="sng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home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early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and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watch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the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football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game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. </a:t>
            </a:r>
            <a:endParaRPr lang="es-ES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483768" y="3933056"/>
            <a:ext cx="864096" cy="467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TOM</a:t>
            </a:r>
            <a:endParaRPr lang="es-ES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4067944" y="3662996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We</a:t>
            </a:r>
            <a:r>
              <a:rPr lang="es-ES" dirty="0" smtClean="0"/>
              <a:t> use </a:t>
            </a:r>
            <a:r>
              <a:rPr lang="es-ES" dirty="0" err="1" smtClean="0"/>
              <a:t>the</a:t>
            </a:r>
            <a:r>
              <a:rPr lang="es-ES" dirty="0" smtClean="0"/>
              <a:t> 1st </a:t>
            </a:r>
            <a:r>
              <a:rPr lang="es-ES" dirty="0" err="1" smtClean="0"/>
              <a:t>conditional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talk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a general/</a:t>
            </a:r>
            <a:r>
              <a:rPr lang="es-ES" dirty="0" err="1" smtClean="0"/>
              <a:t>specific</a:t>
            </a:r>
            <a:r>
              <a:rPr lang="es-ES" dirty="0" smtClean="0"/>
              <a:t> </a:t>
            </a:r>
            <a:r>
              <a:rPr lang="es-ES" dirty="0" err="1" smtClean="0"/>
              <a:t>situation</a:t>
            </a:r>
            <a:r>
              <a:rPr lang="es-ES" dirty="0" smtClean="0"/>
              <a:t> </a:t>
            </a:r>
            <a:r>
              <a:rPr lang="es-ES" b="1" dirty="0" smtClean="0"/>
              <a:t>in </a:t>
            </a:r>
            <a:r>
              <a:rPr lang="es-ES" b="1" dirty="0" err="1" smtClean="0"/>
              <a:t>the</a:t>
            </a:r>
            <a:r>
              <a:rPr lang="es-ES" b="1" dirty="0" smtClean="0"/>
              <a:t> </a:t>
            </a:r>
            <a:r>
              <a:rPr lang="es-ES" b="1" dirty="0" err="1" smtClean="0"/>
              <a:t>future</a:t>
            </a:r>
            <a:r>
              <a:rPr lang="es-ES" dirty="0" smtClean="0"/>
              <a:t>:</a:t>
            </a:r>
          </a:p>
          <a:p>
            <a:pPr algn="ctr"/>
            <a:r>
              <a:rPr lang="es-ES" b="1" i="1" u="sng" dirty="0" smtClean="0">
                <a:solidFill>
                  <a:srgbClr val="FF0000"/>
                </a:solidFill>
              </a:rPr>
              <a:t> </a:t>
            </a:r>
            <a:r>
              <a:rPr lang="es-ES" b="1" i="1" u="sng" dirty="0" err="1" smtClean="0">
                <a:solidFill>
                  <a:srgbClr val="FF0000"/>
                </a:solidFill>
              </a:rPr>
              <a:t>if</a:t>
            </a:r>
            <a:r>
              <a:rPr lang="es-ES" b="1" i="1" u="sng" dirty="0" smtClean="0">
                <a:solidFill>
                  <a:srgbClr val="FF0000"/>
                </a:solidFill>
              </a:rPr>
              <a:t> (</a:t>
            </a:r>
            <a:r>
              <a:rPr lang="es-ES" b="1" i="1" u="sng" dirty="0" err="1" smtClean="0">
                <a:solidFill>
                  <a:srgbClr val="FF0000"/>
                </a:solidFill>
              </a:rPr>
              <a:t>present</a:t>
            </a:r>
            <a:r>
              <a:rPr lang="es-ES" b="1" i="1" u="sng" dirty="0" smtClean="0">
                <a:solidFill>
                  <a:srgbClr val="FF0000"/>
                </a:solidFill>
              </a:rPr>
              <a:t>) + </a:t>
            </a:r>
            <a:r>
              <a:rPr lang="es-ES" b="1" i="1" u="sng" dirty="0" err="1" smtClean="0">
                <a:solidFill>
                  <a:srgbClr val="FF0000"/>
                </a:solidFill>
              </a:rPr>
              <a:t>future</a:t>
            </a:r>
            <a:r>
              <a:rPr lang="es-ES" b="1" i="1" u="sng" dirty="0" smtClean="0">
                <a:solidFill>
                  <a:srgbClr val="FF0000"/>
                </a:solidFill>
              </a:rPr>
              <a:t> (</a:t>
            </a:r>
            <a:r>
              <a:rPr lang="es-ES" b="1" i="1" u="sng" dirty="0" err="1" smtClean="0">
                <a:solidFill>
                  <a:srgbClr val="FF0000"/>
                </a:solidFill>
              </a:rPr>
              <a:t>will</a:t>
            </a:r>
            <a:r>
              <a:rPr lang="es-ES" b="1" i="1" u="sng" dirty="0" smtClean="0">
                <a:solidFill>
                  <a:srgbClr val="FF0000"/>
                </a:solidFill>
              </a:rPr>
              <a:t>, </a:t>
            </a:r>
            <a:r>
              <a:rPr lang="es-ES" b="1" i="1" u="sng" dirty="0" err="1" smtClean="0">
                <a:solidFill>
                  <a:srgbClr val="FF0000"/>
                </a:solidFill>
              </a:rPr>
              <a:t>might</a:t>
            </a:r>
            <a:r>
              <a:rPr lang="es-ES" b="1" i="1" u="sng" dirty="0" smtClean="0">
                <a:solidFill>
                  <a:srgbClr val="FF0000"/>
                </a:solidFill>
              </a:rPr>
              <a:t>, </a:t>
            </a:r>
            <a:r>
              <a:rPr lang="es-ES" b="1" i="1" u="sng" dirty="0" err="1" smtClean="0">
                <a:solidFill>
                  <a:srgbClr val="FF0000"/>
                </a:solidFill>
              </a:rPr>
              <a:t>going</a:t>
            </a:r>
            <a:r>
              <a:rPr lang="es-ES" b="1" i="1" u="sng" dirty="0" smtClean="0">
                <a:solidFill>
                  <a:srgbClr val="FF0000"/>
                </a:solidFill>
              </a:rPr>
              <a:t> </a:t>
            </a:r>
            <a:r>
              <a:rPr lang="es-ES" b="1" i="1" u="sng" dirty="0" err="1" smtClean="0">
                <a:solidFill>
                  <a:srgbClr val="FF0000"/>
                </a:solidFill>
              </a:rPr>
              <a:t>to</a:t>
            </a:r>
            <a:r>
              <a:rPr lang="es-ES" b="1" i="1" u="sng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es-ES" i="1" dirty="0" smtClean="0">
                <a:solidFill>
                  <a:srgbClr val="FF0000"/>
                </a:solidFill>
              </a:rPr>
              <a:t>(</a:t>
            </a:r>
            <a:r>
              <a:rPr lang="es-ES" i="1" dirty="0" err="1" smtClean="0">
                <a:solidFill>
                  <a:srgbClr val="FF0000"/>
                </a:solidFill>
              </a:rPr>
              <a:t>when</a:t>
            </a:r>
            <a:r>
              <a:rPr lang="es-ES" i="1" dirty="0" smtClean="0">
                <a:solidFill>
                  <a:srgbClr val="FF0000"/>
                </a:solidFill>
              </a:rPr>
              <a:t>, as </a:t>
            </a:r>
            <a:r>
              <a:rPr lang="es-ES" i="1" dirty="0" err="1" smtClean="0">
                <a:solidFill>
                  <a:srgbClr val="FF0000"/>
                </a:solidFill>
              </a:rPr>
              <a:t>soon</a:t>
            </a:r>
            <a:r>
              <a:rPr lang="es-ES" i="1" dirty="0">
                <a:solidFill>
                  <a:srgbClr val="FF0000"/>
                </a:solidFill>
              </a:rPr>
              <a:t> </a:t>
            </a:r>
            <a:r>
              <a:rPr lang="es-ES" i="1" dirty="0" smtClean="0">
                <a:solidFill>
                  <a:srgbClr val="FF0000"/>
                </a:solidFill>
              </a:rPr>
              <a:t>as, </a:t>
            </a:r>
            <a:r>
              <a:rPr lang="es-ES" i="1" dirty="0" err="1" smtClean="0">
                <a:solidFill>
                  <a:srgbClr val="FF0000"/>
                </a:solidFill>
              </a:rPr>
              <a:t>unless</a:t>
            </a:r>
            <a:r>
              <a:rPr lang="es-ES" i="1" dirty="0" smtClean="0">
                <a:solidFill>
                  <a:srgbClr val="FF0000"/>
                </a:solidFill>
              </a:rPr>
              <a:t>)</a:t>
            </a:r>
            <a:endParaRPr lang="es-E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rgbClr val="0070C0"/>
                </a:solidFill>
                <a:latin typeface="Snap ITC" pitchFamily="82" charset="0"/>
              </a:rPr>
              <a:t>The </a:t>
            </a:r>
            <a:r>
              <a:rPr lang="es-ES" dirty="0">
                <a:solidFill>
                  <a:schemeClr val="accent2"/>
                </a:solidFill>
                <a:latin typeface="Snap ITC" pitchFamily="82" charset="0"/>
              </a:rPr>
              <a:t>1</a:t>
            </a:r>
            <a:r>
              <a:rPr lang="es-ES" baseline="30000" dirty="0">
                <a:solidFill>
                  <a:schemeClr val="accent2"/>
                </a:solidFill>
                <a:latin typeface="Snap ITC" pitchFamily="82" charset="0"/>
              </a:rPr>
              <a:t>st</a:t>
            </a:r>
            <a:r>
              <a:rPr lang="es-ES" dirty="0">
                <a:solidFill>
                  <a:schemeClr val="accent2"/>
                </a:solidFill>
                <a:latin typeface="Snap ITC" pitchFamily="82" charset="0"/>
              </a:rPr>
              <a:t> conditional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842435" y="1014062"/>
            <a:ext cx="45100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Comic Sans MS" pitchFamily="66" charset="0"/>
              </a:rPr>
              <a:t>Tom: </a:t>
            </a:r>
            <a:r>
              <a:rPr lang="es-ES" sz="2000" dirty="0" smtClean="0">
                <a:latin typeface="Comic Sans MS" pitchFamily="66" charset="0"/>
              </a:rPr>
              <a:t>I </a:t>
            </a:r>
            <a:r>
              <a:rPr lang="es-ES" sz="2000" dirty="0" err="1" smtClean="0">
                <a:latin typeface="Comic Sans MS" pitchFamily="66" charset="0"/>
              </a:rPr>
              <a:t>have</a:t>
            </a:r>
            <a:r>
              <a:rPr lang="es-ES" sz="2000" dirty="0" smtClean="0">
                <a:latin typeface="Comic Sans MS" pitchFamily="66" charset="0"/>
              </a:rPr>
              <a:t> a horrible </a:t>
            </a:r>
            <a:r>
              <a:rPr lang="es-ES" sz="2000" dirty="0" err="1" smtClean="0">
                <a:latin typeface="Comic Sans MS" pitchFamily="66" charset="0"/>
              </a:rPr>
              <a:t>headache</a:t>
            </a:r>
            <a:r>
              <a:rPr lang="es-ES" sz="2000" dirty="0" smtClean="0">
                <a:latin typeface="Comic Sans MS" pitchFamily="66" charset="0"/>
              </a:rPr>
              <a:t>…</a:t>
            </a:r>
          </a:p>
          <a:p>
            <a:r>
              <a:rPr lang="es-ES" sz="2000" b="1" dirty="0" err="1" smtClean="0">
                <a:latin typeface="Comic Sans MS" pitchFamily="66" charset="0"/>
              </a:rPr>
              <a:t>You</a:t>
            </a:r>
            <a:r>
              <a:rPr lang="es-ES" sz="2000" b="1" dirty="0" smtClean="0">
                <a:latin typeface="Comic Sans MS" pitchFamily="66" charset="0"/>
              </a:rPr>
              <a:t>: </a:t>
            </a:r>
            <a:r>
              <a:rPr lang="es-ES" sz="2000" dirty="0" err="1" smtClean="0">
                <a:latin typeface="Comic Sans MS" pitchFamily="66" charset="0"/>
              </a:rPr>
              <a:t>If</a:t>
            </a:r>
            <a:r>
              <a:rPr lang="es-ES" sz="2000" dirty="0" smtClean="0">
                <a:latin typeface="Comic Sans MS" pitchFamily="66" charset="0"/>
              </a:rPr>
              <a:t> </a:t>
            </a:r>
            <a:r>
              <a:rPr lang="es-ES" sz="2000" dirty="0" err="1" smtClean="0">
                <a:latin typeface="Comic Sans MS" pitchFamily="66" charset="0"/>
              </a:rPr>
              <a:t>you</a:t>
            </a:r>
            <a:r>
              <a:rPr lang="es-ES" sz="2000" dirty="0" smtClean="0">
                <a:latin typeface="Comic Sans MS" pitchFamily="66" charset="0"/>
              </a:rPr>
              <a:t> </a:t>
            </a:r>
            <a:r>
              <a:rPr lang="es-ES" sz="2000" dirty="0" err="1" smtClean="0">
                <a:latin typeface="Comic Sans MS" pitchFamily="66" charset="0"/>
              </a:rPr>
              <a:t>take</a:t>
            </a:r>
            <a:r>
              <a:rPr lang="es-ES" sz="2000" dirty="0" smtClean="0">
                <a:latin typeface="Comic Sans MS" pitchFamily="66" charset="0"/>
              </a:rPr>
              <a:t> </a:t>
            </a:r>
            <a:r>
              <a:rPr lang="es-ES" sz="2000" dirty="0" err="1" smtClean="0">
                <a:latin typeface="Comic Sans MS" pitchFamily="66" charset="0"/>
              </a:rPr>
              <a:t>an</a:t>
            </a:r>
            <a:r>
              <a:rPr lang="es-ES" sz="2000" dirty="0" smtClean="0">
                <a:latin typeface="Comic Sans MS" pitchFamily="66" charset="0"/>
              </a:rPr>
              <a:t> </a:t>
            </a:r>
            <a:r>
              <a:rPr lang="es-ES" sz="2000" dirty="0" err="1" smtClean="0">
                <a:latin typeface="Comic Sans MS" pitchFamily="66" charset="0"/>
              </a:rPr>
              <a:t>aspirin</a:t>
            </a:r>
            <a:r>
              <a:rPr lang="es-ES" sz="2000" dirty="0" smtClean="0">
                <a:latin typeface="Comic Sans MS" pitchFamily="66" charset="0"/>
              </a:rPr>
              <a:t>,</a:t>
            </a:r>
            <a:r>
              <a:rPr lang="en-US" sz="2000" dirty="0" smtClean="0">
                <a:latin typeface="Comic Sans MS" pitchFamily="66" charset="0"/>
              </a:rPr>
              <a:t>…</a:t>
            </a:r>
            <a:endParaRPr lang="es-ES" sz="2000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13183" y="1993141"/>
            <a:ext cx="63367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500" b="1" dirty="0" err="1" smtClean="0">
                <a:latin typeface="Arial Black" pitchFamily="34" charset="0"/>
              </a:rPr>
              <a:t>If</a:t>
            </a:r>
            <a:r>
              <a:rPr lang="es-ES" sz="2500" b="1" dirty="0" smtClean="0">
                <a:latin typeface="Arial Black" pitchFamily="34" charset="0"/>
              </a:rPr>
              <a:t> </a:t>
            </a:r>
            <a:r>
              <a:rPr lang="es-ES" sz="2500" b="1" dirty="0" err="1" smtClean="0">
                <a:latin typeface="Arial Black" pitchFamily="34" charset="0"/>
              </a:rPr>
              <a:t>we</a:t>
            </a:r>
            <a:r>
              <a:rPr lang="es-ES" sz="2500" b="1" dirty="0" smtClean="0">
                <a:latin typeface="Arial Black" pitchFamily="34" charset="0"/>
              </a:rPr>
              <a:t> </a:t>
            </a:r>
            <a:r>
              <a:rPr lang="es-ES" sz="2500" b="1" dirty="0" err="1" smtClean="0">
                <a:latin typeface="Arial Black" pitchFamily="34" charset="0"/>
              </a:rPr>
              <a:t>don’t</a:t>
            </a:r>
            <a:r>
              <a:rPr lang="es-ES" sz="2500" b="1" dirty="0" smtClean="0">
                <a:latin typeface="Arial Black" pitchFamily="34" charset="0"/>
              </a:rPr>
              <a:t> </a:t>
            </a:r>
            <a:r>
              <a:rPr lang="es-ES" sz="2500" b="1" dirty="0" err="1" smtClean="0">
                <a:latin typeface="Arial Black" pitchFamily="34" charset="0"/>
              </a:rPr>
              <a:t>protect</a:t>
            </a:r>
            <a:r>
              <a:rPr lang="es-ES" sz="2500" b="1" dirty="0" smtClean="0">
                <a:latin typeface="Arial Black" pitchFamily="34" charset="0"/>
              </a:rPr>
              <a:t> </a:t>
            </a:r>
            <a:r>
              <a:rPr lang="es-ES" sz="2500" b="1" dirty="0" err="1" smtClean="0">
                <a:latin typeface="Arial Black" pitchFamily="34" charset="0"/>
              </a:rPr>
              <a:t>elephants</a:t>
            </a:r>
            <a:r>
              <a:rPr lang="es-ES" sz="2500" b="1" dirty="0" smtClean="0">
                <a:latin typeface="Arial Black" pitchFamily="34" charset="0"/>
              </a:rPr>
              <a:t>, </a:t>
            </a:r>
            <a:r>
              <a:rPr lang="es-ES" sz="2500" b="1" dirty="0" smtClean="0">
                <a:latin typeface="Arial Black" pitchFamily="34" charset="0"/>
              </a:rPr>
              <a:t>...</a:t>
            </a:r>
            <a:endParaRPr lang="es-ES" sz="2500" b="1" dirty="0">
              <a:latin typeface="Arial Black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120881" y="2760575"/>
            <a:ext cx="57606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 err="1" smtClean="0">
                <a:latin typeface="Bradley Hand ITC" pitchFamily="66" charset="0"/>
              </a:rPr>
              <a:t>You</a:t>
            </a:r>
            <a:r>
              <a:rPr lang="es-ES" sz="2500" b="1" dirty="0" smtClean="0">
                <a:latin typeface="Bradley Hand ITC" pitchFamily="66" charset="0"/>
              </a:rPr>
              <a:t> </a:t>
            </a:r>
            <a:r>
              <a:rPr lang="es-ES" sz="2500" b="1" dirty="0" err="1" smtClean="0">
                <a:latin typeface="Bradley Hand ITC" pitchFamily="66" charset="0"/>
              </a:rPr>
              <a:t>won’t</a:t>
            </a:r>
            <a:r>
              <a:rPr lang="es-ES" sz="2500" b="1" dirty="0" smtClean="0">
                <a:latin typeface="Bradley Hand ITC" pitchFamily="66" charset="0"/>
              </a:rPr>
              <a:t> </a:t>
            </a:r>
            <a:r>
              <a:rPr lang="es-ES" sz="2500" b="1" dirty="0" err="1" smtClean="0">
                <a:latin typeface="Bradley Hand ITC" pitchFamily="66" charset="0"/>
              </a:rPr>
              <a:t>pass</a:t>
            </a:r>
            <a:r>
              <a:rPr lang="es-ES" sz="2500" b="1" dirty="0" smtClean="0">
                <a:latin typeface="Bradley Hand ITC" pitchFamily="66" charset="0"/>
              </a:rPr>
              <a:t> </a:t>
            </a:r>
            <a:r>
              <a:rPr lang="es-ES" sz="2500" b="1" dirty="0" err="1" smtClean="0">
                <a:latin typeface="Bradley Hand ITC" pitchFamily="66" charset="0"/>
              </a:rPr>
              <a:t>the</a:t>
            </a:r>
            <a:r>
              <a:rPr lang="es-ES" sz="2500" b="1" dirty="0" smtClean="0">
                <a:latin typeface="Bradley Hand ITC" pitchFamily="66" charset="0"/>
              </a:rPr>
              <a:t> </a:t>
            </a:r>
            <a:r>
              <a:rPr lang="es-ES" sz="2500" b="1" dirty="0" err="1" smtClean="0">
                <a:latin typeface="Bradley Hand ITC" pitchFamily="66" charset="0"/>
              </a:rPr>
              <a:t>course</a:t>
            </a:r>
            <a:r>
              <a:rPr lang="es-ES" sz="2500" b="1" dirty="0" smtClean="0">
                <a:latin typeface="Bradley Hand ITC" pitchFamily="66" charset="0"/>
              </a:rPr>
              <a:t> </a:t>
            </a:r>
            <a:r>
              <a:rPr lang="es-ES" sz="2500" b="1" dirty="0" err="1" smtClean="0">
                <a:latin typeface="Bradley Hand ITC" pitchFamily="66" charset="0"/>
              </a:rPr>
              <a:t>if</a:t>
            </a:r>
            <a:r>
              <a:rPr lang="en-US" sz="2500" b="1" dirty="0" smtClean="0">
                <a:latin typeface="Bradley Hand ITC" pitchFamily="66" charset="0"/>
              </a:rPr>
              <a:t>…</a:t>
            </a:r>
            <a:endParaRPr lang="es-ES" sz="2500" b="1" dirty="0">
              <a:latin typeface="Bradley Hand ITC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050274" y="3528010"/>
            <a:ext cx="512903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b="1" dirty="0" err="1" smtClean="0">
                <a:latin typeface="Rockwell" pitchFamily="18" charset="0"/>
                <a:ea typeface="KaiTi" pitchFamily="49" charset="-122"/>
              </a:rPr>
              <a:t>I’m</a:t>
            </a:r>
            <a:r>
              <a:rPr lang="es-ES" sz="2100" b="1" dirty="0" smtClean="0">
                <a:latin typeface="Rockwell" pitchFamily="18" charset="0"/>
                <a:ea typeface="KaiTi" pitchFamily="49" charset="-122"/>
              </a:rPr>
              <a:t> </a:t>
            </a:r>
            <a:r>
              <a:rPr lang="es-ES" sz="2100" b="1" dirty="0" err="1" smtClean="0">
                <a:latin typeface="Rockwell" pitchFamily="18" charset="0"/>
                <a:ea typeface="KaiTi" pitchFamily="49" charset="-122"/>
              </a:rPr>
              <a:t>going</a:t>
            </a:r>
            <a:r>
              <a:rPr lang="es-ES" sz="2100" b="1" dirty="0" smtClean="0">
                <a:latin typeface="Rockwell" pitchFamily="18" charset="0"/>
                <a:ea typeface="KaiTi" pitchFamily="49" charset="-122"/>
              </a:rPr>
              <a:t> </a:t>
            </a:r>
            <a:r>
              <a:rPr lang="es-ES" sz="2100" b="1" dirty="0" err="1" smtClean="0">
                <a:latin typeface="Rockwell" pitchFamily="18" charset="0"/>
                <a:ea typeface="KaiTi" pitchFamily="49" charset="-122"/>
              </a:rPr>
              <a:t>to</a:t>
            </a:r>
            <a:r>
              <a:rPr lang="es-ES" sz="2100" b="1" dirty="0" smtClean="0">
                <a:latin typeface="Rockwell" pitchFamily="18" charset="0"/>
                <a:ea typeface="KaiTi" pitchFamily="49" charset="-122"/>
              </a:rPr>
              <a:t>..</a:t>
            </a:r>
            <a:r>
              <a:rPr lang="en-US" sz="2100" b="1" dirty="0" smtClean="0">
                <a:latin typeface="Rockwell" pitchFamily="18" charset="0"/>
                <a:ea typeface="KaiTi" pitchFamily="49" charset="-122"/>
              </a:rPr>
              <a:t>. as soon as I get home.</a:t>
            </a:r>
            <a:endParaRPr lang="es-ES" sz="2100" b="1" dirty="0">
              <a:latin typeface="Rockwell" pitchFamily="18" charset="0"/>
              <a:ea typeface="KaiTi" pitchFamily="49" charset="-122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699792" y="4353526"/>
            <a:ext cx="60348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  <a:ea typeface="KaiTi" pitchFamily="49" charset="-122"/>
              </a:rPr>
              <a:t>You might </a:t>
            </a:r>
            <a:r>
              <a:rPr lang="en-US" sz="2200" b="1" dirty="0" smtClean="0">
                <a:latin typeface="Arial Narrow" pitchFamily="34" charset="0"/>
                <a:ea typeface="KaiTi" pitchFamily="49" charset="-122"/>
              </a:rPr>
              <a:t>… higher insurance if </a:t>
            </a:r>
            <a:r>
              <a:rPr lang="en-US" sz="2200" b="1" dirty="0" smtClean="0">
                <a:latin typeface="Arial Narrow" pitchFamily="34" charset="0"/>
                <a:ea typeface="KaiTi" pitchFamily="49" charset="-122"/>
              </a:rPr>
              <a:t>you buy a </a:t>
            </a:r>
            <a:r>
              <a:rPr lang="en-US" sz="2200" b="1" dirty="0" smtClean="0">
                <a:latin typeface="Arial Narrow" pitchFamily="34" charset="0"/>
                <a:ea typeface="KaiTi" pitchFamily="49" charset="-122"/>
              </a:rPr>
              <a:t>sports car.</a:t>
            </a:r>
            <a:endParaRPr lang="es-ES" sz="2200" b="1" dirty="0">
              <a:latin typeface="Arial Narrow" pitchFamily="34" charset="0"/>
              <a:ea typeface="KaiTi" pitchFamily="49" charset="-122"/>
            </a:endParaRPr>
          </a:p>
        </p:txBody>
      </p:sp>
      <p:pic>
        <p:nvPicPr>
          <p:cNvPr id="7170" name="Picture 2" descr="http://www.learningshark.com/Nursing/headache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80053"/>
            <a:ext cx="12312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Elephant by SOlvera - 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309" y="1252009"/>
            <a:ext cx="1189427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https://encrypted-tbn1.gstatic.com/images?q=tbn:ANd9GcQq37lDQY-9w9-2vJQvvdJG-FL0Bhtm4e_U8GsTlIaTecxpz-Me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46"/>
          <a:stretch/>
        </p:blipFill>
        <p:spPr bwMode="auto">
          <a:xfrm>
            <a:off x="579456" y="2470195"/>
            <a:ext cx="1470818" cy="1057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http://www.ezlink.ca/~seth/sportscar.gif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42" y="4005064"/>
            <a:ext cx="2381250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jpeg;base64,/9j/4AAQSkZJRgABAQAAAQABAAD/2wCEAAkGBhQSEBQUERQWFRQWGBwYGBgYFxgZGRkaGRgcGBgaGBseGyYgHyElGxkYIS8gIycsLCwsGx4xNjAqNSYrLCkBCQoKBQUFDQUFDSkYEhgpKSkpKSkpKSkpKSkpKSkpKSkpKSkpKSkpKSkpKSkpKSkpKSkpKSkpKSkpKSkpKSkpKf/AABEIALABHwMBIgACEQEDEQH/xAAbAAEAAgMBAQAAAAAAAAAAAAAABQYDBAcCAf/EAE0QAAIBAwIDBQUDBQoMBwAAAAECAwAEEQUhBhIxBxMiQVEUMmFxgSORoRVCUnKxFiQzNERigpLB0Rc1U1RzdJOis9Lw8SVDlKOywsP/xAAUAQEAAAAAAAAAAAAAAAAAAAAA/8QAFBEBAAAAAAAAAAAAAAAAAAAAAP/aAAwDAQACEQMRAD8A7jSlKBSlKBSlKBSlKBSlKBSlKBSlKDS1TWYLZA9xLHChblDSMEUsQSBkkDOFP3Vj4e1+G9tkuLdi0b5xkYIIJUgjyIINQfaZoc91ZctusbtHIsxikTmEoiy/dj0LEAehBI2BrT7MuHry1iHfyIluylo7UR+OAyP3gVpTgsVBKnI6/LcLzSlKBSlU/jfi17C5snLZt5WeOWMRl5Pd5xKnL4sJjcAHZj54wFwpUFwtxlb6gJWtedkifkLshVWOAfATuRuOoB3G24qdoFQXEvG1pYcouZeV39yNVZ3fcDwqoJ6nG9TtRXEHC9tex8l1CsgHQkYZc+aMPEp+RoK7FxvfyljDo85jBGDLPFBIwPn3bjb5c1S2gcaxXMrQOklvdKOZoJl5X5f0kIJV1+Kn7qhuBtQlt7y40u5kaUwqJraV93e3Y8vKx8yjeHPnv0Arc7TtIElhLOnguLRWnhlXZ0MY5mAPXDKCCvQ7egoLdSo/h/UvaLS3nOAZYkkIHQF0DED6mpCgUpSgUql9p+tBbU2kTn2y6KxwIjMr5Lj7TK7qq4JJ6bY86waF2hOLldPuraY3aELK0KiWFVPuTM/NzKrAqfEMjO9Be6UpQKUpQfK+0rHNcqgJdlUDqSQAPqaDJSoOXjnT1OGvrUH0M8X/ADVhm7RdNUZN9bfSVGP3KSaCxUqmz9rVgCBE8s7E8qrDBM/MwGcKeQKx+R869fu/lbHdaXqDA+bxxxfg0mfXriguFKqcfGF2wBGk3W/TMlsvX1zLt9awnifVME/kpVAHWS+hHz91GGPrQXKlc203ttt+dY7pe7OSrzRN31sjZ8KmUAZyMEkAgZG/XHQrK+jmjWSJ1kRhlWUhlI+BG1BVeI+N54b5bK0smuZmiE2TKkSBOYoxJIPQ4+p+8J9bcZEWnxZ6B5J5CPgeVVH1B+lV7tc12TTLuz1CFA55Jbdg2Qvi5XTJG/UMcfzalg/ED8rL+S0U78hNwx+rAY+6gxW/EmpwalZwaiLMQ3PeKptxKcOicwBMhGCTgAYOd66DXDuL+Jr4ib25LZZdLurOdTAJMOJObwgu2cEYJ6dCN67gpoPtKUoFfCK+0oFc97R+HblZYtR07vZbuJgixEh4gjAq5CNjlJ8OShH7TXQqUFV4I4G9g712uJppJzzyhioi70nLvHGqjlyT9wFWqlKBXzNYNQvlhiklkzyRqXbAJOFGTgDc7DoK53d9psuoKYNDhkeRvC1zIhSGAH84k5ywGSAR5bBulBm0G+9q4mvJEOY7S2W2PpztLztg/Aq4332NTParqy2+kXZbrJGYVHmWlHIAPiASfoaz8NaDb6RZcrSqACXmnkIXnkb3mZj9wBPTHU7mtWUja3qUVwEYaZZktEXBAuZ+gdQeqL5H1H84gBd+FrAwWNrEww0cEaMB5MqKG/EGpSlKBSlKCu8d8NG8tHWJUFyo5reQ+Fo5AysCjjxKfCNx9dq1eE+z6G0k9pYyyXki/ayySsxJIHMMDC4BGBtsBVspQKUpQKUpQKpPG2j6bbiW+urSOeZiqhWXnaWQgJGiocjmOANl6DPlVxublY0Z3YKiAszE4AVRkkn0AGap/Dls2oXA1G4QrCmRYxMDkKety4P57jHKPzV9c5oPfZ9wSLWJ5p44xc3DCWRFVRHD15Io1HhHIDgkdT5nAqw6xqMFpDJPOUjjQZZiB5dAPMk9ABuSaz6pqcdvC807hI41LMx8gP2nyAG5OBVP0XSZNTmS+vkKwKQ9nat0X9G4nHQyEHwruFB9TQedF0aTUrmPUL+MxxRHNlbN1TfPfzD/AChwuF6Lj13q+YpVV4s4+jtHW3hja5vZB9nbx7n9aQ9EX4n9m4CX4h4jgsYGnuZAiLt6lj5Kq9ST6D59ATVHTTb3WyHu+az0w4K24IE1wvVTKw3RTseX4fJ6lOHuBJHnW91aRbi6G8cYH2Ft54iXoW6eM75Hmd62eO+MzahLa0Xvb+48MEQ35c5zK/oi4J364PkCQGlecY6bZXMOkCNQrgIVVUMKc/urLlty2xOQc8wJ60vOzU27GbRpjZyk5aE5a1l+DxnPL6ZXp5Adaolt2aQjWBZXTtK82nvLNKclmnadsyKT05cAjpnl3zzEG8dmXEkz97YXjj2uyJR+bdpYv/LlU5HkQCcHIKEnLUFO7RNfiu7KWDVIDbalbIXiXnbu5MlQWhbPK4IHunJGDjOGrrvDbIbO2MYCoYYyoXoFKDAHwxXjiThe3v4TDdRh16g9GQ/pIw3B/wCjkVSba+vNCUR3Ktd6agCpPGoEtuvQLKg95QPzh/ctBravwhBc8UYnBeM2iXJjz4Hkik7le8XHiAU9PmDkEg9TArnFtqkUnElvPDIskVzpzIjKcglJi539cDcdR510igUpSgUpSgUpSgUpSgVV9U7OraSVpoTLaTsctLbSGJm9edd0bPnlcn1q0UoKZb9lFnziS6M17IOj3UrS/wC7smPhirhFEFUKoCqAAABgADYADyHwr3SgUpWpqeqxW0RluJEijXqzkAb9B8z6UG3XwnG56Vx/jzjcXqK2k3t2GTIxDbTNFIxwQpcIGDfeNxsOtSWk6Dql7pvc3cy91cRMHE8bJdQnfk93wuCwBIcK3KfI0HT80rmMMdxoXcIkc93bTJyNFEGkMNyAN4uY5EchJ8JOxBPwMhonaVPLqSWNxY9w7oZMi4SVkUAkd6qqOXOOhORkbYOaC/UpSgUpSgqPFOjz311FbMnLp6gSztkfbsG8FvjqFyoZj5jA287W7qiksQqqMkkgAADJJPQACtbVrvuomlETzMgyEjALt5YUEgE/WuVcQ8bPqreyx2t9HaRuRelIueUlM/vcBCQMkeI5z5Y9QsGnRHWrkXMq402Bz7NGw/jMinHfuD+YNwinruT5g9Bqm2/HkaIqRafqIVVCqgspFACjAA5sKMAetVDtJ4u1CazuGggmsbWKNTLJOvJNKzyBBHGFY4G4y2emRtnDBZeI+MpriZrHR+V7gfw1wd4bYHbc4IaTrhd8YOxwQJzhDgqHT4yE5pJpN5p5DmSVupLE+Wei/tOSfvAnD6Wen28Soqt3aGTAHikKguxIAyc53PkBU/QeXzg4xnG2emfLNcf4Vg1ezluJpdK9qup3Je4N3Cp5PzUQHPKg8gMbYGPCAOxUoORzWOsy6qmoLYRQsluYAklyjr7zNklN/wA/pjy61tjhHV5dUgv5DYwNHhHETTEyQk+JHBUqxAzg7b438Ix1GlAr4RmvtKDner9l3cXQv9I7uG5TOYXX7CQEYKgD+DJGd12+W5qd4U48iu2aGRGtrxP4S2l2cbZ5k6c6+eR5eQyM2eubduFivskEy+C4S4iSOZdpEDE55WGDjzxnrQdJpXO7XjS601xBrKF4ekd/EhMbZzgTqB4G28vuI8VXyw1COeNZIZFkjboyMGU/Iig2KUpQKhOK+KFsI4pZFzG0yRO3MFEavkd4c9QDjIHkc+VTdU3tM4aubyGIW/dyJFIJZLd8r7RyYKx8/RR12OxyNxiguCOCAQcg7gjoR8K9VSezbgl7SITTvIJpFOYO8cwQBiGEUaFiPBgLkknrvV2oFKUoFKUoFceglur/AImKXEUMttZ83hyXjiyPA/kDMSF2YHGDsOXI6Dx7ry2enXEzlxhCqmM4fnfwJytg8p5iDzHp8elc07N+NLHTLCZHmeW48c8mMmN5Aqgxwye6xHhBbJyckEjFB1/VdTjtoJJpmCxxqXY/AenqT0A8yQKqfDfatazW6Pdyw28zRmUxd5zcseTyknGAxXB5Pe3G29UKw7Rri7tlluZIbiCe4S1uLPuCjIJublMUgfL+FSd98g/OvPFOlWC6pFp9ha2cc6KAZLp5TGWfDKgUMe8fDfn56geQoO4Wd9HKivG6urKHUg5yrDKn5Eb1Xtd7NbC7keWaDEzYzKjOjggYDAqcZAA6jyqldl3B9vFfXUckCC6sXQieGScK4mRiFKtIRsMjHQ7ZGxze+J+OILJ442SaaaTJWG3j7yXlHVyuRhcjGf7jgKHw92qR2d82n3Ny11CH7uO4ZGWSNw5Tu58gc4BH8KM/HqeXr1cd0XjOC519G06KYiZOW8VogqAp4o5juSHRjyEsPTB3zXYqBSlKD5mvKRKM4AGTk4AGSepPxrWbWIROIDLGJyvOI+Yc5XpkLnONjW5QMVzvt3mC6O6/pyxLt+tzf/WuiVz3toQPbWURxiW/gQ5Gdjz528/Kg6BGuAAOg2+6vVKxzXKoMuyqPViAPxoMlKjU4ltSSBcwEjqBLHkdevi+B+6s35Zg/wAtF/tF/voNylYba7SQZjdXAOMqwYZHUZHn8KzUClKUCufdtn+L4v8AW4P2mug1z7ts/wAXxf63B+00F9ngV1ZHUMrAhlYAgg7EEHYgjyrV0XQ4LSIRW0axRgk8q56k5J33P/at4UoFKUoFKUoFKUoFKUoFKUoK/wBoNs0ml3ixp3jmB+VeXmJPLnYeZ8x55AxvVC4Yj07VLZNLjgZ44LUObgrh4ZnYc6jnTIctlsjwnBGMCutTShVLMcBQST6ADJqjdkMPe2s1+/8AC30zynzKojNHHHn0UBsfrUFFg4NGjXsKKJdSly89vbKFjVAoAaaViTlwFAUAdV8jgVLcTdl9zNqUeqWaxFm7uZre5LqUkVVwDydcEAkcwwQRuKz8QcWQjUop7g3Gn3FszR8rW7TpdQM2eVGTbfGQcnBPmRU8/aTLN4dP027mY+68qC3h+fO539cYBNBKcDcJyWazSXMglu7mTvJ3UELkDComd+VRnGcdeg6Vva3c2loWvbkxxssZj71sBygJk7tfNiSCQo3JrDwdZXscLnUZklmdy4WNcJEp6RqcAtj1PyyeprvblyDSGZsFkliaMEA8z8+MYP8AML/jQYuyfhlc3GqSRsk17JJIgJ9yCR+8QY9W97Ppy/HPRq8Re6NsbdPT4bV7oFKUoOX8b8NQ3nEFjHOnPG1vKXHunwZ5Tzph9mI6tgeQGTnDo/C3fX9/apc3sEdmYRG8V5NznvI+chg5ZcemFH1rNLxhaTcRW5SdB3UE8L84MeJOcDl8YXc4OMZzUrwueTXtWU9JUtZV6YwIyh8/X9lB87Mr25eXUIri4edLe47iMyKgfwA8xLKBnOV69MfGtftsk5bSzYHDLfwFds+ICTr9Mn6Vsdk+66k4OQ+pXJHy8AFavbqVGnwO3RLuFvuDg/gTQY+NLZ7nXLO0a4nit3t5HZIZGj5mUt7xHUEADfyBx1qF4Y7MrF9W1OCWHvooBbmPnkcspkjLMMhgTk+voKs/ETY4i0vp4oblc+eyc3/XzNeeylu+fU7sg5nvXVSevdwgKg6+XMR9KCBg7PrF+IJoPZojAlkrd2M4EjS45sA9eXP3isfAfZtYTy6kk9srCG9kjj8UgKxgAquQwOMHzqyaEB+6TUc7MLaDl+K4HMfv5RXnR5Ra8RXkLYAvYY7iP4tEDHIo+J8TY9ATQR/A+hR2ev38NqpjgW3iPIGcrzNynPiJ397GT5nHnXSL2+jhQyTOsaL1Z2CqPmTtVK4SGde1pt9haL/7B/uqD4S4Qtb7UdTnuw1w0N46RpKzMiAb+7nBGSQFOwCjagnZ+123dilhBc3zjb7GJuQfN2AAG3XBrC0OuXuOZoNMj8wuLicgjff3B8MYPWr9DCqKFQBVGwAAAA+AG1e6DknDXC5teJRG9zcXDCxMxeWQks7Sd1g/zQu4U5wQDnap7tlB9hg5dz7ZBjp15jjrtWDXExxRp7DbmtZlO/ULzsAR8zn/ALVl7aXIsISOou4CP6xoL/SlKBSlKBSlKBSlKBSlKBSlKD4RmucadoGq6XzQ2At7qz5y0SSu6SxKxyUDe7yg5336k4GcV0iue6pfzalqgtLWV4bWyZXupY2KmSTqsCsD0AzzfEHIyBkMWqcc6rDlfybA0nLzd2l2rycvTmEYAdhn0FSXC/avaXylYhIbhYTK8IjYtlQOdEOAGOTgeuRVBt7tItJ1S/kw2qPJJBNzbPAZJO5WNASSAEPMMemMnl2qeii80+4N53sMr2CJHNB3jB0SQmMx7pynDPvylgGPn0oOj6h2u3jQC5t7JIbXPL391JgZJ5fcTxbNscZ+lZeGuH21WeO71C+guRCweO1tWBhjbOVL78xOx2YfDmI2qC4Y4MSLUNJgmiV5vZ7i5uw2GBE2VjDqwwSrYX5/IVdOKOzRMi60sLaX0W6GMBI5AOsciDw4PTOPnkUF8pVc4E4t/KFqXdO6mjdop4/0JU94DzxuD948qsdApSlBzrjbRIJtc0sTxpIksdyjK6hgeSMOu2OoyTmoDjDguLSry2u7SWWztnPcTtE5Pdlt4nKycwaPmHiU7eEY3NSHFfFdpd3ujPZzxyyC7x4WGVjYAOGQ+IZ8OMgedbPFki3urC2nybKwg9rnTBIkk/MVh5gL4sefiFBsdiD5sJ/GJD7ZNzOoADnwnmGCRvkHbbGB5ZrJ25f4mk/0kX/EFbHY3Z8mkxSHHNO8k7YAAy7nGAP5qrTtotO80S7AGSoRx8OWVCT/AFc0FS7eLowXOnTrNJA6rdcrp7wYIhRRj9JiEPlhjW7wJwLqEen2zW+qGBZIxIY/ZoZVHe/abFjknfc/2U4taO7u+HjKqmOdZSyOAwIkgiPKQfPfAPkcGpfsYu29jntXYsbO5ltwTk5RTld/mWGPIAUFV07h3UG1y8hXU2SXuYneZbaL7QYAVTHzBVwD1B3rY444C1COA3zaq0stmrSR5gSIgEDvAHVjuVHQgg7DbOanuHXJ4n1PP5sEAHwBRGx09Say9scxe1trNTj226igYjqELczEfUL9M0Fb7AbkyS6i7SSylvZiXl99iUkznc59Ac7gA1auzc/vnV9/5e+39Fcbf2+eK0OBIAmuawiqFVFtVVQMAIsWFA/ogVn7M2/f2tDOR7Yf2Nn9gH0oOg15kkCgliAAMknYADqSa9Vy/tDs1utYtLWeWT2U200s0SylFIQMVZgCM+If7vzoNnjSQDXdEkTGH79ebyYGMYGeh2Y4+dZ+2r+IQ56e1wf/ACNUXRbYracMsxbm9qlxn9F5cj8AMD41eu1/xRafDjPfahbqR6jxZGfLfFB0ClKUClKUClKUClKUClKUClK+ZoK/x5xN7DYySqOaU4jhUDJaZ9oxjzwfER6KahOxeVW0pGWN0Yu5kdyGM0mftJQw6gtlRnfwefUwvaDem5v5YwT3OmWkt0+P85aM9wD8VHjHxzVy7N7IRaTZKBj7BGPzdedvxY0HFOL79reLU+8bN42qRFwccphRJJbchd9tjtnpy/Gofs70aa8N3K8gjhhHtMsrjmUzIshh5wdmHOzOQQQQvxGet8Y9kHtct7MJS3fhJFh2Qd/FGY0LSYbw8rN4eXq3XatXhbshnFslvfzoLZW52trfmUTPsea4lOGboPCNhgYIwKDe7N7XutNOpypcXN5PEXk5jzysqMeVIgcAKQAwA65HXAFXPhniSG/tkuLc5RuoPvIw95HHkQf7CMgg1JRQqihVAVVAAAGAABgAAdAB5VyPTOJBacT3UKZFrcukbYGUF0YlbIxsGYlg3qTv0zQTGtj8ma3DdDw2uoYguP0VnH8DIfQkbZ/0h866PVS7VtK9o0e7XAysZlGfLuiJDj48qkfWpXg/UTcafazMSzSQxsxIAJYoOY4GwycmgmKUpQQescD2N1k3FrC7H87kAf8Arrhvxqpy9iyLNcNa3lxbRzxiNo1PPtjDAu5LMCM7dQSd8bV0ilBo6FpQtraGBSWEMaxgkAEhVC5IG3lUR2kxltIvgP8AN5D9AuT+ANWTNQHaCf8Awm+3x+9pv+G2316UFLk4Yub2z0S6sWgD2kKtyzl+Vi0cQAygJ2MZ9PKveicIazbSXUkL6fE11L3sn8Ykw3nyZAABJY4Pr16Ys3ZX/iay/wBEP2mrXQcu0/g/Wob24vFl08y3Cor8yz8uI1CqVAAIyAM74+HSsut9nuqXrwvcahArW7iSLu7bIEg3DHmb4DbcfCumUoKHwPwZe219dXd7cQytcIqsI0K5MeFRjsAPCCCAOp61h7NB+/8AWv8AXP7GroVc87PIeTV9cXOR30Lf11kY/toOh1T+LOzaO+uRcNc3MDiEw/YsqgoSxYHKk78xBGcbCrhSg5dq+hJbanw/aREmOEXHKXIJPLGGycADO3pUj2pOPaNHXPiOoRMOvRfe/aPv+dY+KJCeJdIXyWO5YfAtEwOf6or32gpzatoiHP8ADyvkHzREYDHTc/8AW9B0AV9pSgUqH1bjCztmKT3MSOMfZ84Mm/T7MZf8K0v3exNjuYLybOwKWk6qf6cioo+ZPnQWWlVluJbxsd1pk2D5zT20X3hZJGx67Z9Aa9e0ao42hs4Pi0005HzVYox/vUFkpmq4dEv3YGTUAgx7sFrGmeu+ZmmPp91eU4IBOZby/l+dy0Q+6ARj1+/4DAWXNKrp4JjA8FzeofX2yd/wkZ1+8V5/I19DvBeicAbR3USb48u9hCFf1ir/ACoLJWG8u0ijaSVlREBLMxACgdSSa1OH9Z9qgEnIY25nR0JDcskbmORQw2YB1OGHUYO3Sqn20R501efPci5gM+P8lz4b8Sv4UHOZeIZjpur3Is5Wjvp2AuSVCCMsI4hynDkDmI5gMZIHUEV3jSLPubeKLb7ONE26eFQu3w2qn9rsSjQZ1j5QoEXIAVVeVJY2wnl7inAHptV0sbtZYkkQ5SRQ6n1DDmH4Ggz0qNtOIoJLqa1R8zwBGkXBGBIOZSCRg7EZx0yKks0A1wiWxkn0a61GFczDUmvkPLklIm5FGB5Ll23xsDXVuLeIoYrW4X2iBJu6cIrzRoecowQeJhjxYHUVXuy/XbSPSEiSdOa1h558HPdFi0jEnGDglumelBETa9qWu2U3sMcNtauroWkcPNKQMMgA8MYbPKS2+Nwd6mezTW5omGlXkKxzW1vG6sjh1ePZDn0YEjpkHf03rXYVxovdCxcxAKz90QW72UljIxZMEKoVveJHTG++JW64WuYtTk1SW8itFNwqFWcd29mihcEkY535QeX80knOQKDqFK5LxlxxqJtJb7TpbX2BGXkkCSGZ8ssbArIvKAHJB2B22rrCHYZ3+XT6UFS1fifULe4kA01ri1BXklhmQyEFRzZiPiJ5jjy6efWtb/C7ap/G4ru0ON+/tpAB9VDZ+fxH0vFfMUEFpPHlhckLBdwux6LzhWPyVsN+FZuMkB068B6G2mB/2TV41ngmyugRcWsL56tyBX+jrhh9DUBcdkUBQxx3V/DGQV5Eun5MHYjlYMMEHGPSg2eyCTOiWZ39xhuc9JHH9lXGub6R2eanaIILXVQlupPIHtY3ZQdyMk/pE+fnW8vAd+cmTWbknH5kUUYz8hkUF6zSqJH2e3m/PrN4R5cqopH13/srx/gmzu2q6qT5kXWBn4Dk2oL8a5t2bXPNq2uMx/lEa+my96o/AVIf4JoTjvLzUZAPJ7tiPwA/CscfYfpQBDQO+Tklp5s/g4FBdJNSiU4aRAfi6j+2te54ktYxmS5gQerSoo/FqrSdjOkj+SL9ZJj/APpW5H2W6WuMWUO3qpP35O/1oKRxTxzZrr+nzrcwvDHFMsro3eKnMjY3TO5JA2z1rJqPGtpf65pBs5O+EbTh/BIoHNEMHxoMnYnbpgV0JdFsLUc4htYAo3bu4o8AerYFYG4002P+WWg6nCyxZ36nCnNBYqVWj2laaMfv2Df+fmso4+sTjFwpyM5CuR9/LjzoJ0QrzFsDmIwTjcgdAT9TXuq/Jx9Yr71wqjGclXAx8yuKlNM1iG4Tnt5Y5VzjmjdWAPocHY/A0G5SlKBSlauqailvBLNIcJEjO3yUFjj44FB81TVYraJpbiRY416sxwPgB6k+QG5qvSXV5f5WEPZWp2MzjFzIM79zGR9kCPz5PFvsoO9ZdA0F5WS9v1BuiMxxk8yWqtuEjHTnxjmlxzE5AIXAqz0GppWlx20KQwqEjQYUdfmSTuSTkknckk1lvLNJY2jlUOjgqysMgg7EEVmpQUluxzTTnMTsOUqgaWR1iBGPs1ZiBjORnODioi/t7/TIre2S+tYbUckEU00LvMzsGwjBfswBjYnGwGSSDnptQnGfDovrGe3OxdfAf0ZF8UbfRgM/DNByXUdKgtbyWebW5Xu5ZFhlWzjjSXJIGCiudhyAHAyD8Tg3z/BHbP8Axm4vbrPXvrlyD8MLy7VSuDjHq2p2UzQostnAXvG5MF7jnMcYfYZIKiXO/Ujyrt1By/jnhyx0yyHsdnB7XLIkVtzxrKxkdh/lOboufrj1qIh4kmu767sII4o4LWF/aUjhjD3hiYRTIpLYjVyzBTnKjfOdhZ9KX8pa1Jcne207MEHo9ww+3cevKML6e6RVO7M4uXX7l2PMLn2wbjIJS5UkZ6e6M/8AcUEnwLw/qkluoimjtLbJETnurm77nIxF3igJygg4z4gSRjYCrJH2RWXK73Zlu5WQhpriRnYAgglR7q4B22JGB6VWLTUr3R7O+t47GZljlnkt5h3fcpCRzKzb74wW5fjjY1r6Fd6zqxaGWdYLWa3icyJEGyjLyusbqAA7MH5lZsruBsKCY4X0tr/hJYMZZ4ZFT4tHK/d9f5yLVw7PtbF3plrMDkmNVfrs6DkcHO/vKaldI0qO2t44IRyxxKEUfADqfUnqT5kmqh2cwNDd6rbhcQJdCWIgeH7ZOZ1U9PDhdvLPlQXulKUClKUClKUClKUCtDWNLadAqzzQYOSYTGGYYxgl0bA/VwfjW/SgrkHBYH8Jd30g9GuXT8YuQ/jWZeCLPOWh7wnr3ryS5+feM2frU7SgiYOE7NN0tLdTjGRDGDj0zy1JxwqowoAHwGP2V7pQfMV9pUdxDrS2ls87Kz8uAEXdnd2CIi/FnZR9aDemlVFLOQqqCSScAAbkknoPjVL01vbdRju7OPureLvFkuMcpvMryqiAe/EreLvHHvL4fM1tWvCMlyVl1WTvjnmFqu1rGdsZXrMw/SkyNzhRVsVQBgbAUH2lKUCte/sUnieKVeaORSjr6qwwR9xrYpQVm19vtVCFFvY12Vw4iuOUdA6v9m7eXOHTP6Ir1+7ZVOJrS+iPnm2eUD480BkX8c1ZKUFal7RLNDhnlU+htboH8YaHtH08AFrhUz0DpIhP0ZAastMUFcj48gd1WFLmbLcpaO1nKLuBlnKBcb5znpU1qN8sMMkr7JGjO36qqWP4CstxOqKXdgqqMlmIAAHUknYCuY9rvHls2mPDbXMMj3DrCTHKrci5y7NytkLheX+lQTHZHpbCze8lGJ7+Rrh9sYVie7UfDlJYfrmpHtG4la0syId7m4YQW6jqZJNgR+qMt6ZAHnUnour2jRoltPC6IoVQkiNhVAA6E+WK5TxZrtxPe/lS3UvZaZOIgoAYyA5F1Imc7Acq83phgRg0EvdcCvotut7YSyF4UVruIsWjuVXHesFPut7zA+X35qvAGoKt7p0qyDu5Lq+hz7uS6I0eQf0iyYHqRV1m1PU9YgK20KWVnOmDNOQ8skbjB7uNdlyp6nqDkGqz2acCxLqEltc28Msljyye1Qyzgd6WDojqSFLDfOAMcmDneg6NxJ2hWNuTC7e0TNlfZ4V76RjjdSg2Hns2KibJNUnjWO0gt9JtgPDzKJZgMk+GJQI1z1Ibferhp/D9vA7vDBHG8hLOyooZiTk5bGTvUhQUlOyuKQfv66vLwnqJJ3SP+ikZXA+GTVn0TQoLOEQ20YjjBJCjPU9TuSa3jX2gUryjggEdCMj616oFKUoFKUoFKUoFKUoFKUoFKUoFaup6ZHcRNFMvPG4wRkjoQQQQQQQQCCDkEAitqlBWhpN/bri3uUuFHRbtW5wPTv48E/NkY/GkmraknWwhk+Md5+wSQLv8M4+NWWlBXv3T3AGX027G2TyvaP8AQYuMn7q8Jx3Dv3kN5Fj9OyuSMeuUjYfjVkpQV6Hj+wbrcoh/RkDRN/VkCt+FB2h6b/n1r/tk/vqw4r5iggxx5px/l9p/6iL/AJq+pxzp5IAvrQk7AC4hJJ+HjqaaMEYIBHxrVl0aBlKtDEynqDGhB+YIoMtpfRygmJ0kAOCUYMAfTINZ6j9L4ftrYsbaCKHnxzd3Gqc3LnlyFA6ZP31IUFH7VeGbm8ggFuqzJFMsk1uzmPv0X8zm6Dz64656gVDWeqaLKyRX1hFYzgDCXNukQ8PkknKFZcnbJGfSuo1q6hpcVwnJPEkqdeWRVdc+uCCM/Gg5b2r8MaeLANa29uLi4miiheJVHidgTjk2OUDffmtrjORNL0u20q25TJdBrdXkwqBW2mlc9AftNh/O8+XBsUXZNpqTxTx2wjkicOvI7gcynK5XmwcHB6eXptVj1bRobqIxXEayxnqrDI26Eeh+I3oKlqPE9to+nxW8Uiz3CRrFDCpDSSyYwpKKSQC25+4ZOBUn2ecMvZWYE55rmZjPcMcEmWTdhkdcbD5gnzrb0Pgexs25ra2ijf8ATC5cbYIDNlgPgDU5QKUpQKUpQf/Z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" name="AutoShape 4" descr="data:image/jpeg;base64,/9j/4AAQSkZJRgABAQAAAQABAAD/2wCEAAkGBhQSEBQUERQWFRQWGBwYGBgYFxgZGRkaGRgcGBgaGBseGyYgHyElGxkYIS8gIycsLCwsGx4xNjAqNSYrLCkBCQoKBQUFDQUFDSkYEhgpKSkpKSkpKSkpKSkpKSkpKSkpKSkpKSkpKSkpKSkpKSkpKSkpKSkpKSkpKSkpKSkpKf/AABEIALABHwMBIgACEQEDEQH/xAAbAAEAAgMBAQAAAAAAAAAAAAAABQYDBAcCAf/EAE0QAAIBAwIDBQUDBQoMBwAAAAECAwAEEQUhBhIxBxMiQVEUMmFxgSORoRVCUnKxFiQzNERigpLB0Rc1U1RzdJOis9Lw8SVDlKOywsP/xAAUAQEAAAAAAAAAAAAAAAAAAAAA/8QAFBEBAAAAAAAAAAAAAAAAAAAAAP/aAAwDAQACEQMRAD8A7jSlKBSlKBSlKBSlKBSlKBSlKBSlKDS1TWYLZA9xLHChblDSMEUsQSBkkDOFP3Vj4e1+G9tkuLdi0b5xkYIIJUgjyIINQfaZoc91ZctusbtHIsxikTmEoiy/dj0LEAehBI2BrT7MuHry1iHfyIluylo7UR+OAyP3gVpTgsVBKnI6/LcLzSlKBSlU/jfi17C5snLZt5WeOWMRl5Pd5xKnL4sJjcAHZj54wFwpUFwtxlb6gJWtedkifkLshVWOAfATuRuOoB3G24qdoFQXEvG1pYcouZeV39yNVZ3fcDwqoJ6nG9TtRXEHC9tex8l1CsgHQkYZc+aMPEp+RoK7FxvfyljDo85jBGDLPFBIwPn3bjb5c1S2gcaxXMrQOklvdKOZoJl5X5f0kIJV1+Kn7qhuBtQlt7y40u5kaUwqJraV93e3Y8vKx8yjeHPnv0Arc7TtIElhLOnguLRWnhlXZ0MY5mAPXDKCCvQ7egoLdSo/h/UvaLS3nOAZYkkIHQF0DED6mpCgUpSgUql9p+tBbU2kTn2y6KxwIjMr5Lj7TK7qq4JJ6bY86waF2hOLldPuraY3aELK0KiWFVPuTM/NzKrAqfEMjO9Be6UpQKUpQfK+0rHNcqgJdlUDqSQAPqaDJSoOXjnT1OGvrUH0M8X/ADVhm7RdNUZN9bfSVGP3KSaCxUqmz9rVgCBE8s7E8qrDBM/MwGcKeQKx+R869fu/lbHdaXqDA+bxxxfg0mfXriguFKqcfGF2wBGk3W/TMlsvX1zLt9awnifVME/kpVAHWS+hHz91GGPrQXKlc203ttt+dY7pe7OSrzRN31sjZ8KmUAZyMEkAgZG/XHQrK+jmjWSJ1kRhlWUhlI+BG1BVeI+N54b5bK0smuZmiE2TKkSBOYoxJIPQ4+p+8J9bcZEWnxZ6B5J5CPgeVVH1B+lV7tc12TTLuz1CFA55Jbdg2Qvi5XTJG/UMcfzalg/ED8rL+S0U78hNwx+rAY+6gxW/EmpwalZwaiLMQ3PeKptxKcOicwBMhGCTgAYOd66DXDuL+Jr4ib25LZZdLurOdTAJMOJObwgu2cEYJ6dCN67gpoPtKUoFfCK+0oFc97R+HblZYtR07vZbuJgixEh4gjAq5CNjlJ8OShH7TXQqUFV4I4G9g712uJppJzzyhioi70nLvHGqjlyT9wFWqlKBXzNYNQvlhiklkzyRqXbAJOFGTgDc7DoK53d9psuoKYNDhkeRvC1zIhSGAH84k5ywGSAR5bBulBm0G+9q4mvJEOY7S2W2PpztLztg/Aq4332NTParqy2+kXZbrJGYVHmWlHIAPiASfoaz8NaDb6RZcrSqACXmnkIXnkb3mZj9wBPTHU7mtWUja3qUVwEYaZZktEXBAuZ+gdQeqL5H1H84gBd+FrAwWNrEww0cEaMB5MqKG/EGpSlKBSlKCu8d8NG8tHWJUFyo5reQ+Fo5AysCjjxKfCNx9dq1eE+z6G0k9pYyyXki/ayySsxJIHMMDC4BGBtsBVspQKUpQKUpQKpPG2j6bbiW+urSOeZiqhWXnaWQgJGiocjmOANl6DPlVxublY0Z3YKiAszE4AVRkkn0AGap/Dls2oXA1G4QrCmRYxMDkKety4P57jHKPzV9c5oPfZ9wSLWJ5p44xc3DCWRFVRHD15Io1HhHIDgkdT5nAqw6xqMFpDJPOUjjQZZiB5dAPMk9ABuSaz6pqcdvC807hI41LMx8gP2nyAG5OBVP0XSZNTmS+vkKwKQ9nat0X9G4nHQyEHwruFB9TQedF0aTUrmPUL+MxxRHNlbN1TfPfzD/AChwuF6Lj13q+YpVV4s4+jtHW3hja5vZB9nbx7n9aQ9EX4n9m4CX4h4jgsYGnuZAiLt6lj5Kq9ST6D59ATVHTTb3WyHu+az0w4K24IE1wvVTKw3RTseX4fJ6lOHuBJHnW91aRbi6G8cYH2Ft54iXoW6eM75Hmd62eO+MzahLa0Xvb+48MEQ35c5zK/oi4J364PkCQGlecY6bZXMOkCNQrgIVVUMKc/urLlty2xOQc8wJ60vOzU27GbRpjZyk5aE5a1l+DxnPL6ZXp5Adaolt2aQjWBZXTtK82nvLNKclmnadsyKT05cAjpnl3zzEG8dmXEkz97YXjj2uyJR+bdpYv/LlU5HkQCcHIKEnLUFO7RNfiu7KWDVIDbalbIXiXnbu5MlQWhbPK4IHunJGDjOGrrvDbIbO2MYCoYYyoXoFKDAHwxXjiThe3v4TDdRh16g9GQ/pIw3B/wCjkVSba+vNCUR3Ktd6agCpPGoEtuvQLKg95QPzh/ctBravwhBc8UYnBeM2iXJjz4Hkik7le8XHiAU9PmDkEg9TArnFtqkUnElvPDIskVzpzIjKcglJi539cDcdR510igUpSgUpSgUpSgUpSgVV9U7OraSVpoTLaTsctLbSGJm9edd0bPnlcn1q0UoKZb9lFnziS6M17IOj3UrS/wC7smPhirhFEFUKoCqAAABgADYADyHwr3SgUpWpqeqxW0RluJEijXqzkAb9B8z6UG3XwnG56Vx/jzjcXqK2k3t2GTIxDbTNFIxwQpcIGDfeNxsOtSWk6Dql7pvc3cy91cRMHE8bJdQnfk93wuCwBIcK3KfI0HT80rmMMdxoXcIkc93bTJyNFEGkMNyAN4uY5EchJ8JOxBPwMhonaVPLqSWNxY9w7oZMi4SVkUAkd6qqOXOOhORkbYOaC/UpSgUpSgqPFOjz311FbMnLp6gSztkfbsG8FvjqFyoZj5jA287W7qiksQqqMkkgAADJJPQACtbVrvuomlETzMgyEjALt5YUEgE/WuVcQ8bPqreyx2t9HaRuRelIueUlM/vcBCQMkeI5z5Y9QsGnRHWrkXMq402Bz7NGw/jMinHfuD+YNwinruT5g9Bqm2/HkaIqRafqIVVCqgspFACjAA5sKMAetVDtJ4u1CazuGggmsbWKNTLJOvJNKzyBBHGFY4G4y2emRtnDBZeI+MpriZrHR+V7gfw1wd4bYHbc4IaTrhd8YOxwQJzhDgqHT4yE5pJpN5p5DmSVupLE+Wei/tOSfvAnD6Wen28Soqt3aGTAHikKguxIAyc53PkBU/QeXzg4xnG2emfLNcf4Vg1ezluJpdK9qup3Je4N3Cp5PzUQHPKg8gMbYGPCAOxUoORzWOsy6qmoLYRQsluYAklyjr7zNklN/wA/pjy61tjhHV5dUgv5DYwNHhHETTEyQk+JHBUqxAzg7b438Ix1GlAr4RmvtKDner9l3cXQv9I7uG5TOYXX7CQEYKgD+DJGd12+W5qd4U48iu2aGRGtrxP4S2l2cbZ5k6c6+eR5eQyM2eubduFivskEy+C4S4iSOZdpEDE55WGDjzxnrQdJpXO7XjS601xBrKF4ekd/EhMbZzgTqB4G28vuI8VXyw1COeNZIZFkjboyMGU/Iig2KUpQKhOK+KFsI4pZFzG0yRO3MFEavkd4c9QDjIHkc+VTdU3tM4aubyGIW/dyJFIJZLd8r7RyYKx8/RR12OxyNxiguCOCAQcg7gjoR8K9VSezbgl7SITTvIJpFOYO8cwQBiGEUaFiPBgLkknrvV2oFKUoFKUoFceglur/AImKXEUMttZ83hyXjiyPA/kDMSF2YHGDsOXI6Dx7ry2enXEzlxhCqmM4fnfwJytg8p5iDzHp8elc07N+NLHTLCZHmeW48c8mMmN5Aqgxwye6xHhBbJyckEjFB1/VdTjtoJJpmCxxqXY/AenqT0A8yQKqfDfatazW6Pdyw28zRmUxd5zcseTyknGAxXB5Pe3G29UKw7Rri7tlluZIbiCe4S1uLPuCjIJublMUgfL+FSd98g/OvPFOlWC6pFp9ha2cc6KAZLp5TGWfDKgUMe8fDfn56geQoO4Wd9HKivG6urKHUg5yrDKn5Eb1Xtd7NbC7keWaDEzYzKjOjggYDAqcZAA6jyqldl3B9vFfXUckCC6sXQieGScK4mRiFKtIRsMjHQ7ZGxze+J+OILJ442SaaaTJWG3j7yXlHVyuRhcjGf7jgKHw92qR2d82n3Ny11CH7uO4ZGWSNw5Tu58gc4BH8KM/HqeXr1cd0XjOC519G06KYiZOW8VogqAp4o5juSHRjyEsPTB3zXYqBSlKD5mvKRKM4AGTk4AGSepPxrWbWIROIDLGJyvOI+Yc5XpkLnONjW5QMVzvt3mC6O6/pyxLt+tzf/WuiVz3toQPbWURxiW/gQ5Gdjz528/Kg6BGuAAOg2+6vVKxzXKoMuyqPViAPxoMlKjU4ltSSBcwEjqBLHkdevi+B+6s35Zg/wAtF/tF/voNylYba7SQZjdXAOMqwYZHUZHn8KzUClKUCufdtn+L4v8AW4P2mug1z7ts/wAXxf63B+00F9ngV1ZHUMrAhlYAgg7EEHYgjyrV0XQ4LSIRW0axRgk8q56k5J33P/at4UoFKUoFKUoFKUoFKUoFKUoK/wBoNs0ml3ixp3jmB+VeXmJPLnYeZ8x55AxvVC4Yj07VLZNLjgZ44LUObgrh4ZnYc6jnTIctlsjwnBGMCutTShVLMcBQST6ADJqjdkMPe2s1+/8AC30zynzKojNHHHn0UBsfrUFFg4NGjXsKKJdSly89vbKFjVAoAaaViTlwFAUAdV8jgVLcTdl9zNqUeqWaxFm7uZre5LqUkVVwDydcEAkcwwQRuKz8QcWQjUop7g3Gn3FszR8rW7TpdQM2eVGTbfGQcnBPmRU8/aTLN4dP027mY+68qC3h+fO539cYBNBKcDcJyWazSXMglu7mTvJ3UELkDComd+VRnGcdeg6Vva3c2loWvbkxxssZj71sBygJk7tfNiSCQo3JrDwdZXscLnUZklmdy4WNcJEp6RqcAtj1PyyeprvblyDSGZsFkliaMEA8z8+MYP8AML/jQYuyfhlc3GqSRsk17JJIgJ9yCR+8QY9W97Ppy/HPRq8Re6NsbdPT4bV7oFKUoOX8b8NQ3nEFjHOnPG1vKXHunwZ5Tzph9mI6tgeQGTnDo/C3fX9/apc3sEdmYRG8V5NznvI+chg5ZcemFH1rNLxhaTcRW5SdB3UE8L84MeJOcDl8YXc4OMZzUrwueTXtWU9JUtZV6YwIyh8/X9lB87Mr25eXUIri4edLe47iMyKgfwA8xLKBnOV69MfGtftsk5bSzYHDLfwFds+ICTr9Mn6Vsdk+66k4OQ+pXJHy8AFavbqVGnwO3RLuFvuDg/gTQY+NLZ7nXLO0a4nit3t5HZIZGj5mUt7xHUEADfyBx1qF4Y7MrF9W1OCWHvooBbmPnkcspkjLMMhgTk+voKs/ETY4i0vp4oblc+eyc3/XzNeeylu+fU7sg5nvXVSevdwgKg6+XMR9KCBg7PrF+IJoPZojAlkrd2M4EjS45sA9eXP3isfAfZtYTy6kk9srCG9kjj8UgKxgAquQwOMHzqyaEB+6TUc7MLaDl+K4HMfv5RXnR5Ra8RXkLYAvYY7iP4tEDHIo+J8TY9ATQR/A+hR2ev38NqpjgW3iPIGcrzNynPiJ397GT5nHnXSL2+jhQyTOsaL1Z2CqPmTtVK4SGde1pt9haL/7B/uqD4S4Qtb7UdTnuw1w0N46RpKzMiAb+7nBGSQFOwCjagnZ+123dilhBc3zjb7GJuQfN2AAG3XBrC0OuXuOZoNMj8wuLicgjff3B8MYPWr9DCqKFQBVGwAAAA+AG1e6DknDXC5teJRG9zcXDCxMxeWQks7Sd1g/zQu4U5wQDnap7tlB9hg5dz7ZBjp15jjrtWDXExxRp7DbmtZlO/ULzsAR8zn/ALVl7aXIsISOou4CP6xoL/SlKBSlKBSlKBSlKBSlKBSlKD4RmucadoGq6XzQ2At7qz5y0SSu6SxKxyUDe7yg5336k4GcV0iue6pfzalqgtLWV4bWyZXupY2KmSTqsCsD0AzzfEHIyBkMWqcc6rDlfybA0nLzd2l2rycvTmEYAdhn0FSXC/avaXylYhIbhYTK8IjYtlQOdEOAGOTgeuRVBt7tItJ1S/kw2qPJJBNzbPAZJO5WNASSAEPMMemMnl2qeii80+4N53sMr2CJHNB3jB0SQmMx7pynDPvylgGPn0oOj6h2u3jQC5t7JIbXPL391JgZJ5fcTxbNscZ+lZeGuH21WeO71C+guRCweO1tWBhjbOVL78xOx2YfDmI2qC4Y4MSLUNJgmiV5vZ7i5uw2GBE2VjDqwwSrYX5/IVdOKOzRMi60sLaX0W6GMBI5AOsciDw4PTOPnkUF8pVc4E4t/KFqXdO6mjdop4/0JU94DzxuD948qsdApSlBzrjbRIJtc0sTxpIksdyjK6hgeSMOu2OoyTmoDjDguLSry2u7SWWztnPcTtE5Pdlt4nKycwaPmHiU7eEY3NSHFfFdpd3ujPZzxyyC7x4WGVjYAOGQ+IZ8OMgedbPFki3urC2nybKwg9rnTBIkk/MVh5gL4sefiFBsdiD5sJ/GJD7ZNzOoADnwnmGCRvkHbbGB5ZrJ25f4mk/0kX/EFbHY3Z8mkxSHHNO8k7YAAy7nGAP5qrTtotO80S7AGSoRx8OWVCT/AFc0FS7eLowXOnTrNJA6rdcrp7wYIhRRj9JiEPlhjW7wJwLqEen2zW+qGBZIxIY/ZoZVHe/abFjknfc/2U4taO7u+HjKqmOdZSyOAwIkgiPKQfPfAPkcGpfsYu29jntXYsbO5ltwTk5RTld/mWGPIAUFV07h3UG1y8hXU2SXuYneZbaL7QYAVTHzBVwD1B3rY444C1COA3zaq0stmrSR5gSIgEDvAHVjuVHQgg7DbOanuHXJ4n1PP5sEAHwBRGx09Say9scxe1trNTj226igYjqELczEfUL9M0Fb7AbkyS6i7SSylvZiXl99iUkznc59Ac7gA1auzc/vnV9/5e+39Fcbf2+eK0OBIAmuawiqFVFtVVQMAIsWFA/ogVn7M2/f2tDOR7Yf2Nn9gH0oOg15kkCgliAAMknYADqSa9Vy/tDs1utYtLWeWT2U200s0SylFIQMVZgCM+If7vzoNnjSQDXdEkTGH79ebyYGMYGeh2Y4+dZ+2r+IQ56e1wf/ACNUXRbYracMsxbm9qlxn9F5cj8AMD41eu1/xRafDjPfahbqR6jxZGfLfFB0ClKUClKUClKUClKUClKUClK+ZoK/x5xN7DYySqOaU4jhUDJaZ9oxjzwfER6KahOxeVW0pGWN0Yu5kdyGM0mftJQw6gtlRnfwefUwvaDem5v5YwT3OmWkt0+P85aM9wD8VHjHxzVy7N7IRaTZKBj7BGPzdedvxY0HFOL79reLU+8bN42qRFwccphRJJbchd9tjtnpy/Gofs70aa8N3K8gjhhHtMsrjmUzIshh5wdmHOzOQQQQvxGet8Y9kHtct7MJS3fhJFh2Qd/FGY0LSYbw8rN4eXq3XatXhbshnFslvfzoLZW52trfmUTPsea4lOGboPCNhgYIwKDe7N7XutNOpypcXN5PEXk5jzysqMeVIgcAKQAwA65HXAFXPhniSG/tkuLc5RuoPvIw95HHkQf7CMgg1JRQqihVAVVAAAGAABgAAdAB5VyPTOJBacT3UKZFrcukbYGUF0YlbIxsGYlg3qTv0zQTGtj8ma3DdDw2uoYguP0VnH8DIfQkbZ/0h866PVS7VtK9o0e7XAysZlGfLuiJDj48qkfWpXg/UTcafazMSzSQxsxIAJYoOY4GwycmgmKUpQQescD2N1k3FrC7H87kAf8Arrhvxqpy9iyLNcNa3lxbRzxiNo1PPtjDAu5LMCM7dQSd8bV0ilBo6FpQtraGBSWEMaxgkAEhVC5IG3lUR2kxltIvgP8AN5D9AuT+ANWTNQHaCf8Awm+3x+9pv+G2316UFLk4Yub2z0S6sWgD2kKtyzl+Vi0cQAygJ2MZ9PKveicIazbSXUkL6fE11L3sn8Ykw3nyZAABJY4Pr16Ys3ZX/iay/wBEP2mrXQcu0/g/Wob24vFl08y3Cor8yz8uI1CqVAAIyAM74+HSsut9nuqXrwvcahArW7iSLu7bIEg3DHmb4DbcfCumUoKHwPwZe219dXd7cQytcIqsI0K5MeFRjsAPCCCAOp61h7NB+/8AWv8AXP7GroVc87PIeTV9cXOR30Lf11kY/toOh1T+LOzaO+uRcNc3MDiEw/YsqgoSxYHKk78xBGcbCrhSg5dq+hJbanw/aREmOEXHKXIJPLGGycADO3pUj2pOPaNHXPiOoRMOvRfe/aPv+dY+KJCeJdIXyWO5YfAtEwOf6or32gpzatoiHP8ADyvkHzREYDHTc/8AW9B0AV9pSgUqH1bjCztmKT3MSOMfZ84Mm/T7MZf8K0v3exNjuYLybOwKWk6qf6cioo+ZPnQWWlVluJbxsd1pk2D5zT20X3hZJGx67Z9Aa9e0ao42hs4Pi0005HzVYox/vUFkpmq4dEv3YGTUAgx7sFrGmeu+ZmmPp91eU4IBOZby/l+dy0Q+6ARj1+/4DAWXNKrp4JjA8FzeofX2yd/wkZ1+8V5/I19DvBeicAbR3USb48u9hCFf1ir/ACoLJWG8u0ijaSVlREBLMxACgdSSa1OH9Z9qgEnIY25nR0JDcskbmORQw2YB1OGHUYO3Sqn20R501efPci5gM+P8lz4b8Sv4UHOZeIZjpur3Is5Wjvp2AuSVCCMsI4hynDkDmI5gMZIHUEV3jSLPubeKLb7ONE26eFQu3w2qn9rsSjQZ1j5QoEXIAVVeVJY2wnl7inAHptV0sbtZYkkQ5SRQ6n1DDmH4Ggz0qNtOIoJLqa1R8zwBGkXBGBIOZSCRg7EZx0yKks0A1wiWxkn0a61GFczDUmvkPLklIm5FGB5Ll23xsDXVuLeIoYrW4X2iBJu6cIrzRoecowQeJhjxYHUVXuy/XbSPSEiSdOa1h558HPdFi0jEnGDglumelBETa9qWu2U3sMcNtauroWkcPNKQMMgA8MYbPKS2+Nwd6mezTW5omGlXkKxzW1vG6sjh1ePZDn0YEjpkHf03rXYVxovdCxcxAKz90QW72UljIxZMEKoVveJHTG++JW64WuYtTk1SW8itFNwqFWcd29mihcEkY535QeX80knOQKDqFK5LxlxxqJtJb7TpbX2BGXkkCSGZ8ssbArIvKAHJB2B22rrCHYZ3+XT6UFS1fifULe4kA01ri1BXklhmQyEFRzZiPiJ5jjy6efWtb/C7ap/G4ru0ON+/tpAB9VDZ+fxH0vFfMUEFpPHlhckLBdwux6LzhWPyVsN+FZuMkB068B6G2mB/2TV41ngmyugRcWsL56tyBX+jrhh9DUBcdkUBQxx3V/DGQV5Eun5MHYjlYMMEHGPSg2eyCTOiWZ39xhuc9JHH9lXGub6R2eanaIILXVQlupPIHtY3ZQdyMk/pE+fnW8vAd+cmTWbknH5kUUYz8hkUF6zSqJH2e3m/PrN4R5cqopH13/srx/gmzu2q6qT5kXWBn4Dk2oL8a5t2bXPNq2uMx/lEa+my96o/AVIf4JoTjvLzUZAPJ7tiPwA/CscfYfpQBDQO+Tklp5s/g4FBdJNSiU4aRAfi6j+2te54ktYxmS5gQerSoo/FqrSdjOkj+SL9ZJj/APpW5H2W6WuMWUO3qpP35O/1oKRxTxzZrr+nzrcwvDHFMsro3eKnMjY3TO5JA2z1rJqPGtpf65pBs5O+EbTh/BIoHNEMHxoMnYnbpgV0JdFsLUc4htYAo3bu4o8AerYFYG4002P+WWg6nCyxZ36nCnNBYqVWj2laaMfv2Df+fmso4+sTjFwpyM5CuR9/LjzoJ0QrzFsDmIwTjcgdAT9TXuq/Jx9Yr71wqjGclXAx8yuKlNM1iG4Tnt5Y5VzjmjdWAPocHY/A0G5SlKBSlauqailvBLNIcJEjO3yUFjj44FB81TVYraJpbiRY416sxwPgB6k+QG5qvSXV5f5WEPZWp2MzjFzIM79zGR9kCPz5PFvsoO9ZdA0F5WS9v1BuiMxxk8yWqtuEjHTnxjmlxzE5AIXAqz0GppWlx20KQwqEjQYUdfmSTuSTkknckk1lvLNJY2jlUOjgqysMgg7EEVmpQUluxzTTnMTsOUqgaWR1iBGPs1ZiBjORnODioi/t7/TIre2S+tYbUckEU00LvMzsGwjBfswBjYnGwGSSDnptQnGfDovrGe3OxdfAf0ZF8UbfRgM/DNByXUdKgtbyWebW5Xu5ZFhlWzjjSXJIGCiudhyAHAyD8Tg3z/BHbP8Axm4vbrPXvrlyD8MLy7VSuDjHq2p2UzQostnAXvG5MF7jnMcYfYZIKiXO/Ujyrt1By/jnhyx0yyHsdnB7XLIkVtzxrKxkdh/lOboufrj1qIh4kmu767sII4o4LWF/aUjhjD3hiYRTIpLYjVyzBTnKjfOdhZ9KX8pa1Jcne207MEHo9ww+3cevKML6e6RVO7M4uXX7l2PMLn2wbjIJS5UkZ6e6M/8AcUEnwLw/qkluoimjtLbJETnurm77nIxF3igJygg4z4gSRjYCrJH2RWXK73Zlu5WQhpriRnYAgglR7q4B22JGB6VWLTUr3R7O+t47GZljlnkt5h3fcpCRzKzb74wW5fjjY1r6Fd6zqxaGWdYLWa3icyJEGyjLyusbqAA7MH5lZsruBsKCY4X0tr/hJYMZZ4ZFT4tHK/d9f5yLVw7PtbF3plrMDkmNVfrs6DkcHO/vKaldI0qO2t44IRyxxKEUfADqfUnqT5kmqh2cwNDd6rbhcQJdCWIgeH7ZOZ1U9PDhdvLPlQXulKUClKUClKUClKUCtDWNLadAqzzQYOSYTGGYYxgl0bA/VwfjW/SgrkHBYH8Jd30g9GuXT8YuQ/jWZeCLPOWh7wnr3ryS5+feM2frU7SgiYOE7NN0tLdTjGRDGDj0zy1JxwqowoAHwGP2V7pQfMV9pUdxDrS2ls87Kz8uAEXdnd2CIi/FnZR9aDemlVFLOQqqCSScAAbkknoPjVL01vbdRju7OPureLvFkuMcpvMryqiAe/EreLvHHvL4fM1tWvCMlyVl1WTvjnmFqu1rGdsZXrMw/SkyNzhRVsVQBgbAUH2lKUCte/sUnieKVeaORSjr6qwwR9xrYpQVm19vtVCFFvY12Vw4iuOUdA6v9m7eXOHTP6Ir1+7ZVOJrS+iPnm2eUD480BkX8c1ZKUFal7RLNDhnlU+htboH8YaHtH08AFrhUz0DpIhP0ZAastMUFcj48gd1WFLmbLcpaO1nKLuBlnKBcb5znpU1qN8sMMkr7JGjO36qqWP4CstxOqKXdgqqMlmIAAHUknYCuY9rvHls2mPDbXMMj3DrCTHKrci5y7NytkLheX+lQTHZHpbCze8lGJ7+Rrh9sYVie7UfDlJYfrmpHtG4la0syId7m4YQW6jqZJNgR+qMt6ZAHnUnour2jRoltPC6IoVQkiNhVAA6E+WK5TxZrtxPe/lS3UvZaZOIgoAYyA5F1Imc7Acq83phgRg0EvdcCvotut7YSyF4UVruIsWjuVXHesFPut7zA+X35qvAGoKt7p0qyDu5Lq+hz7uS6I0eQf0iyYHqRV1m1PU9YgK20KWVnOmDNOQ8skbjB7uNdlyp6nqDkGqz2acCxLqEltc28Msljyye1Qyzgd6WDojqSFLDfOAMcmDneg6NxJ2hWNuTC7e0TNlfZ4V76RjjdSg2Hns2KibJNUnjWO0gt9JtgPDzKJZgMk+GJQI1z1Ibferhp/D9vA7vDBHG8hLOyooZiTk5bGTvUhQUlOyuKQfv66vLwnqJJ3SP+ikZXA+GTVn0TQoLOEQ20YjjBJCjPU9TuSa3jX2gUryjggEdCMj616oFKUoFKUoFKUoFKUoFKUoFKUoFaup6ZHcRNFMvPG4wRkjoQQQQQQQQCCDkEAitqlBWhpN/bri3uUuFHRbtW5wPTv48E/NkY/GkmraknWwhk+Md5+wSQLv8M4+NWWlBXv3T3AGX027G2TyvaP8AQYuMn7q8Jx3Dv3kN5Fj9OyuSMeuUjYfjVkpQV6Hj+wbrcoh/RkDRN/VkCt+FB2h6b/n1r/tk/vqw4r5iggxx5px/l9p/6iL/AJq+pxzp5IAvrQk7AC4hJJ+HjqaaMEYIBHxrVl0aBlKtDEynqDGhB+YIoMtpfRygmJ0kAOCUYMAfTINZ6j9L4ftrYsbaCKHnxzd3Gqc3LnlyFA6ZP31IUFH7VeGbm8ggFuqzJFMsk1uzmPv0X8zm6Dz64656gVDWeqaLKyRX1hFYzgDCXNukQ8PkknKFZcnbJGfSuo1q6hpcVwnJPEkqdeWRVdc+uCCM/Gg5b2r8MaeLANa29uLi4miiheJVHidgTjk2OUDffmtrjORNL0u20q25TJdBrdXkwqBW2mlc9AftNh/O8+XBsUXZNpqTxTx2wjkicOvI7gcynK5XmwcHB6eXptVj1bRobqIxXEayxnqrDI26Eeh+I3oKlqPE9to+nxW8Uiz3CRrFDCpDSSyYwpKKSQC25+4ZOBUn2ecMvZWYE55rmZjPcMcEmWTdhkdcbD5gnzrb0Pgexs25ra2ijf8ATC5cbYIDNlgPgDU5QKUpQKUpQf/Z"/>
          <p:cNvSpPr>
            <a:spLocks noChangeAspect="1" noChangeArrowheads="1"/>
          </p:cNvSpPr>
          <p:nvPr/>
        </p:nvSpPr>
        <p:spPr bwMode="auto">
          <a:xfrm>
            <a:off x="215900" y="-47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54" name="Picture 6" descr="http://2.bp.blogspot.com/-8NFbDTWtA1I/T9aGocoA4RI/AAAAAAAAAHE/WUnM7uoFvy8/s1600/go+home.gi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107" y="3187986"/>
            <a:ext cx="1758779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09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2" grpId="0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 smtClean="0">
                <a:solidFill>
                  <a:srgbClr val="0070C0"/>
                </a:solidFill>
                <a:latin typeface="Snap ITC" pitchFamily="82" charset="0"/>
              </a:rPr>
              <a:t>The</a:t>
            </a:r>
            <a:r>
              <a:rPr lang="es-ES" smtClean="0">
                <a:solidFill>
                  <a:srgbClr val="0070C0"/>
                </a:solidFill>
                <a:latin typeface="Snap ITC" pitchFamily="82" charset="0"/>
              </a:rPr>
              <a:t> </a:t>
            </a:r>
            <a:r>
              <a:rPr lang="es-ES">
                <a:solidFill>
                  <a:schemeClr val="accent2"/>
                </a:solidFill>
                <a:latin typeface="Snap ITC" pitchFamily="82" charset="0"/>
              </a:rPr>
              <a:t>2</a:t>
            </a:r>
            <a:r>
              <a:rPr lang="es-ES" baseline="30000">
                <a:solidFill>
                  <a:schemeClr val="accent2"/>
                </a:solidFill>
                <a:latin typeface="Snap ITC" pitchFamily="82" charset="0"/>
              </a:rPr>
              <a:t>nd</a:t>
            </a:r>
            <a:r>
              <a:rPr lang="es-ES" smtClean="0">
                <a:solidFill>
                  <a:schemeClr val="accent2"/>
                </a:solidFill>
                <a:latin typeface="Snap ITC" pitchFamily="82" charset="0"/>
              </a:rPr>
              <a:t> </a:t>
            </a:r>
            <a:r>
              <a:rPr lang="es-ES" dirty="0" smtClean="0">
                <a:solidFill>
                  <a:schemeClr val="accent2"/>
                </a:solidFill>
                <a:latin typeface="Snap ITC" pitchFamily="82" charset="0"/>
              </a:rPr>
              <a:t>conditional</a:t>
            </a:r>
            <a:endParaRPr lang="es-ES" dirty="0">
              <a:solidFill>
                <a:schemeClr val="accent2"/>
              </a:solidFill>
              <a:latin typeface="Snap ITC" pitchFamily="82" charset="0"/>
            </a:endParaRPr>
          </a:p>
        </p:txBody>
      </p:sp>
      <p:sp>
        <p:nvSpPr>
          <p:cNvPr id="3" name="2 Llamada de nube"/>
          <p:cNvSpPr/>
          <p:nvPr/>
        </p:nvSpPr>
        <p:spPr>
          <a:xfrm>
            <a:off x="4716016" y="1005854"/>
            <a:ext cx="3456384" cy="2160240"/>
          </a:xfrm>
          <a:prstGeom prst="cloudCallout">
            <a:avLst>
              <a:gd name="adj1" fmla="val 16421"/>
              <a:gd name="adj2" fmla="val 75903"/>
            </a:avLst>
          </a:prstGeom>
          <a:noFill/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  <a:latin typeface="Arial Black" pitchFamily="34" charset="0"/>
              </a:rPr>
              <a:t>If </a:t>
            </a:r>
            <a:r>
              <a:rPr lang="en-US" u="sng" dirty="0" smtClean="0">
                <a:solidFill>
                  <a:srgbClr val="0070C0"/>
                </a:solidFill>
                <a:latin typeface="Arial Black" pitchFamily="34" charset="0"/>
              </a:rPr>
              <a:t>I didn’t </a:t>
            </a:r>
            <a:r>
              <a:rPr lang="en-US" dirty="0" smtClean="0">
                <a:solidFill>
                  <a:srgbClr val="0070C0"/>
                </a:solidFill>
                <a:latin typeface="Arial Black" pitchFamily="34" charset="0"/>
              </a:rPr>
              <a:t>have so much work, </a:t>
            </a:r>
            <a:r>
              <a:rPr lang="en-US" u="sng" dirty="0" smtClean="0">
                <a:solidFill>
                  <a:srgbClr val="0070C0"/>
                </a:solidFill>
                <a:latin typeface="Arial Black" pitchFamily="34" charset="0"/>
              </a:rPr>
              <a:t>I’d go </a:t>
            </a:r>
            <a:r>
              <a:rPr lang="en-US" dirty="0" smtClean="0">
                <a:solidFill>
                  <a:srgbClr val="0070C0"/>
                </a:solidFill>
                <a:latin typeface="Arial Black" pitchFamily="34" charset="0"/>
              </a:rPr>
              <a:t>home and watch the football game. </a:t>
            </a:r>
            <a:endParaRPr lang="en-US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051720" y="4049486"/>
            <a:ext cx="1944216" cy="467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(optimistic) TOM</a:t>
            </a:r>
            <a:endParaRPr lang="es-ES" b="1" dirty="0"/>
          </a:p>
        </p:txBody>
      </p:sp>
      <p:pic>
        <p:nvPicPr>
          <p:cNvPr id="7" name="Picture 2" descr="http://www.cartoonstock.com/lowres/jfa1968l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0" t="34133" r="50228" b="16980"/>
          <a:stretch/>
        </p:blipFill>
        <p:spPr bwMode="auto">
          <a:xfrm>
            <a:off x="354704" y="3067987"/>
            <a:ext cx="1521823" cy="1476104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4860032" y="4076099"/>
            <a:ext cx="2088232" cy="467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(real) TOM</a:t>
            </a:r>
            <a:endParaRPr lang="es-ES" b="1" dirty="0"/>
          </a:p>
        </p:txBody>
      </p:sp>
      <p:sp>
        <p:nvSpPr>
          <p:cNvPr id="9" name="8 Llamada de nube"/>
          <p:cNvSpPr/>
          <p:nvPr/>
        </p:nvSpPr>
        <p:spPr>
          <a:xfrm>
            <a:off x="611560" y="1060147"/>
            <a:ext cx="4004827" cy="2160240"/>
          </a:xfrm>
          <a:prstGeom prst="cloudCallout">
            <a:avLst>
              <a:gd name="adj1" fmla="val -15738"/>
              <a:gd name="adj2" fmla="val 72879"/>
            </a:avLst>
          </a:prstGeom>
          <a:noFill/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>
                <a:solidFill>
                  <a:srgbClr val="0070C0"/>
                </a:solidFill>
                <a:latin typeface="Arial Black" pitchFamily="34" charset="0"/>
              </a:rPr>
              <a:t>If</a:t>
            </a:r>
            <a:r>
              <a:rPr lang="es-ES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u="sng" dirty="0">
                <a:solidFill>
                  <a:srgbClr val="0070C0"/>
                </a:solidFill>
                <a:latin typeface="Arial Black" pitchFamily="34" charset="0"/>
              </a:rPr>
              <a:t>I </a:t>
            </a:r>
            <a:r>
              <a:rPr lang="es-ES" u="sng" dirty="0" err="1">
                <a:solidFill>
                  <a:srgbClr val="0070C0"/>
                </a:solidFill>
                <a:latin typeface="Arial Black" pitchFamily="34" charset="0"/>
              </a:rPr>
              <a:t>don’t</a:t>
            </a:r>
            <a:r>
              <a:rPr lang="es-ES" u="sng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u="sng" dirty="0" err="1">
                <a:solidFill>
                  <a:srgbClr val="0070C0"/>
                </a:solidFill>
                <a:latin typeface="Arial Black" pitchFamily="34" charset="0"/>
              </a:rPr>
              <a:t>have</a:t>
            </a:r>
            <a:r>
              <a:rPr lang="es-ES" dirty="0">
                <a:solidFill>
                  <a:srgbClr val="0070C0"/>
                </a:solidFill>
                <a:latin typeface="Arial Black" pitchFamily="34" charset="0"/>
              </a:rPr>
              <a:t> a </a:t>
            </a:r>
            <a:r>
              <a:rPr lang="es-ES" dirty="0" err="1">
                <a:solidFill>
                  <a:srgbClr val="0070C0"/>
                </a:solidFill>
                <a:latin typeface="Arial Black" pitchFamily="34" charset="0"/>
              </a:rPr>
              <a:t>lot</a:t>
            </a:r>
            <a:r>
              <a:rPr lang="es-ES" dirty="0">
                <a:solidFill>
                  <a:srgbClr val="0070C0"/>
                </a:solidFill>
                <a:latin typeface="Arial Black" pitchFamily="34" charset="0"/>
              </a:rPr>
              <a:t> of </a:t>
            </a:r>
            <a:r>
              <a:rPr lang="es-ES" dirty="0" err="1">
                <a:solidFill>
                  <a:srgbClr val="0070C0"/>
                </a:solidFill>
                <a:latin typeface="Arial Black" pitchFamily="34" charset="0"/>
              </a:rPr>
              <a:t>work</a:t>
            </a:r>
            <a:r>
              <a:rPr lang="es-ES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>
                <a:solidFill>
                  <a:srgbClr val="0070C0"/>
                </a:solidFill>
                <a:latin typeface="Arial Black" pitchFamily="34" charset="0"/>
              </a:rPr>
              <a:t>today</a:t>
            </a:r>
            <a:r>
              <a:rPr lang="es-ES" dirty="0">
                <a:solidFill>
                  <a:srgbClr val="0070C0"/>
                </a:solidFill>
                <a:latin typeface="Arial Black" pitchFamily="34" charset="0"/>
              </a:rPr>
              <a:t>, </a:t>
            </a:r>
            <a:r>
              <a:rPr lang="es-ES" u="sng" dirty="0" err="1">
                <a:solidFill>
                  <a:srgbClr val="0070C0"/>
                </a:solidFill>
                <a:latin typeface="Arial Black" pitchFamily="34" charset="0"/>
              </a:rPr>
              <a:t>I’ll</a:t>
            </a:r>
            <a:r>
              <a:rPr lang="es-ES" u="sng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u="sng" dirty="0" err="1">
                <a:solidFill>
                  <a:srgbClr val="0070C0"/>
                </a:solidFill>
                <a:latin typeface="Arial Black" pitchFamily="34" charset="0"/>
              </a:rPr>
              <a:t>go</a:t>
            </a:r>
            <a:r>
              <a:rPr lang="es-ES" u="sng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>
                <a:solidFill>
                  <a:srgbClr val="0070C0"/>
                </a:solidFill>
                <a:latin typeface="Arial Black" pitchFamily="34" charset="0"/>
              </a:rPr>
              <a:t>home </a:t>
            </a:r>
            <a:r>
              <a:rPr lang="es-ES" dirty="0" err="1">
                <a:solidFill>
                  <a:srgbClr val="0070C0"/>
                </a:solidFill>
                <a:latin typeface="Arial Black" pitchFamily="34" charset="0"/>
              </a:rPr>
              <a:t>early</a:t>
            </a:r>
            <a:r>
              <a:rPr lang="es-ES" dirty="0">
                <a:solidFill>
                  <a:srgbClr val="0070C0"/>
                </a:solidFill>
                <a:latin typeface="Arial Black" pitchFamily="34" charset="0"/>
              </a:rPr>
              <a:t> and </a:t>
            </a:r>
            <a:r>
              <a:rPr lang="es-ES" dirty="0" err="1">
                <a:solidFill>
                  <a:srgbClr val="0070C0"/>
                </a:solidFill>
                <a:latin typeface="Arial Black" pitchFamily="34" charset="0"/>
              </a:rPr>
              <a:t>watch</a:t>
            </a:r>
            <a:r>
              <a:rPr lang="es-ES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>
                <a:solidFill>
                  <a:srgbClr val="0070C0"/>
                </a:solidFill>
                <a:latin typeface="Arial Black" pitchFamily="34" charset="0"/>
              </a:rPr>
              <a:t>the</a:t>
            </a:r>
            <a:r>
              <a:rPr lang="es-ES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>
                <a:solidFill>
                  <a:srgbClr val="0070C0"/>
                </a:solidFill>
                <a:latin typeface="Arial Black" pitchFamily="34" charset="0"/>
              </a:rPr>
              <a:t>football</a:t>
            </a:r>
            <a:r>
              <a:rPr lang="es-ES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>
                <a:solidFill>
                  <a:srgbClr val="0070C0"/>
                </a:solidFill>
                <a:latin typeface="Arial Black" pitchFamily="34" charset="0"/>
              </a:rPr>
              <a:t>game</a:t>
            </a:r>
            <a:r>
              <a:rPr lang="es-ES" dirty="0">
                <a:solidFill>
                  <a:srgbClr val="0070C0"/>
                </a:solidFill>
                <a:latin typeface="Arial Black" pitchFamily="34" charset="0"/>
              </a:rPr>
              <a:t>. </a:t>
            </a:r>
            <a:endParaRPr lang="es-ES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3074" name="Picture 2" descr="http://upload.wikimedia.org/wikipedia/commons/thumb/f/f0/Busy_desk.svg/475px-Busy_desk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121023"/>
            <a:ext cx="1824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76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 smtClean="0">
                <a:solidFill>
                  <a:srgbClr val="0070C0"/>
                </a:solidFill>
                <a:latin typeface="Snap ITC" pitchFamily="82" charset="0"/>
              </a:rPr>
              <a:t>The</a:t>
            </a:r>
            <a:r>
              <a:rPr lang="es-ES" smtClean="0">
                <a:solidFill>
                  <a:srgbClr val="0070C0"/>
                </a:solidFill>
                <a:latin typeface="Snap ITC" pitchFamily="82" charset="0"/>
              </a:rPr>
              <a:t> </a:t>
            </a:r>
            <a:r>
              <a:rPr lang="es-ES">
                <a:solidFill>
                  <a:schemeClr val="accent2"/>
                </a:solidFill>
                <a:latin typeface="Snap ITC" pitchFamily="82" charset="0"/>
              </a:rPr>
              <a:t>2</a:t>
            </a:r>
            <a:r>
              <a:rPr lang="es-ES" baseline="30000">
                <a:solidFill>
                  <a:schemeClr val="accent2"/>
                </a:solidFill>
                <a:latin typeface="Snap ITC" pitchFamily="82" charset="0"/>
              </a:rPr>
              <a:t>nd</a:t>
            </a:r>
            <a:r>
              <a:rPr lang="es-ES" smtClean="0">
                <a:solidFill>
                  <a:schemeClr val="accent2"/>
                </a:solidFill>
                <a:latin typeface="Snap ITC" pitchFamily="82" charset="0"/>
              </a:rPr>
              <a:t> </a:t>
            </a:r>
            <a:r>
              <a:rPr lang="es-ES" dirty="0" smtClean="0">
                <a:solidFill>
                  <a:schemeClr val="accent2"/>
                </a:solidFill>
                <a:latin typeface="Snap ITC" pitchFamily="82" charset="0"/>
              </a:rPr>
              <a:t>conditional</a:t>
            </a:r>
            <a:endParaRPr lang="es-ES" dirty="0">
              <a:solidFill>
                <a:schemeClr val="accent2"/>
              </a:solidFill>
              <a:latin typeface="Snap ITC" pitchFamily="82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241174" y="980728"/>
            <a:ext cx="66247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We</a:t>
            </a:r>
            <a:r>
              <a:rPr lang="es-ES" dirty="0" smtClean="0"/>
              <a:t> use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smtClean="0"/>
              <a:t>2nd </a:t>
            </a:r>
            <a:r>
              <a:rPr lang="es-ES" dirty="0" err="1" smtClean="0"/>
              <a:t>conditional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talk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unreal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imaginary</a:t>
            </a:r>
            <a:r>
              <a:rPr lang="es-ES" dirty="0" smtClean="0"/>
              <a:t> </a:t>
            </a:r>
            <a:r>
              <a:rPr lang="es-ES" dirty="0" err="1" smtClean="0"/>
              <a:t>situation</a:t>
            </a:r>
            <a:r>
              <a:rPr lang="es-ES" dirty="0" smtClean="0"/>
              <a:t> and </a:t>
            </a:r>
            <a:r>
              <a:rPr lang="es-ES" dirty="0" err="1" smtClean="0"/>
              <a:t>its</a:t>
            </a:r>
            <a:r>
              <a:rPr lang="es-ES" dirty="0" smtClean="0"/>
              <a:t> </a:t>
            </a:r>
            <a:r>
              <a:rPr lang="es-ES" dirty="0" err="1" smtClean="0"/>
              <a:t>result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consequence</a:t>
            </a:r>
            <a:r>
              <a:rPr lang="es-ES" dirty="0" smtClean="0"/>
              <a:t>:</a:t>
            </a:r>
          </a:p>
          <a:p>
            <a:pPr algn="ctr"/>
            <a:r>
              <a:rPr lang="es-ES" b="1" i="1" u="sng" dirty="0" smtClean="0">
                <a:solidFill>
                  <a:srgbClr val="FF0000"/>
                </a:solidFill>
              </a:rPr>
              <a:t> </a:t>
            </a:r>
            <a:r>
              <a:rPr lang="es-ES" b="1" i="1" u="sng" dirty="0" err="1" smtClean="0">
                <a:solidFill>
                  <a:srgbClr val="FF0000"/>
                </a:solidFill>
              </a:rPr>
              <a:t>if</a:t>
            </a:r>
            <a:r>
              <a:rPr lang="es-ES" b="1" i="1" u="sng" dirty="0" smtClean="0">
                <a:solidFill>
                  <a:srgbClr val="FF0000"/>
                </a:solidFill>
              </a:rPr>
              <a:t> </a:t>
            </a:r>
            <a:r>
              <a:rPr lang="es-ES" b="1" i="1" u="sng" dirty="0" smtClean="0">
                <a:solidFill>
                  <a:srgbClr val="FF0000"/>
                </a:solidFill>
              </a:rPr>
              <a:t>(</a:t>
            </a:r>
            <a:r>
              <a:rPr lang="es-ES" b="1" i="1" u="sng" dirty="0" err="1" smtClean="0">
                <a:solidFill>
                  <a:srgbClr val="FF0000"/>
                </a:solidFill>
              </a:rPr>
              <a:t>past</a:t>
            </a:r>
            <a:r>
              <a:rPr lang="es-ES" b="1" i="1" u="sng" dirty="0" smtClean="0">
                <a:solidFill>
                  <a:srgbClr val="FF0000"/>
                </a:solidFill>
              </a:rPr>
              <a:t>) </a:t>
            </a:r>
            <a:r>
              <a:rPr lang="es-ES" b="1" i="1" u="sng" dirty="0" smtClean="0">
                <a:solidFill>
                  <a:srgbClr val="FF0000"/>
                </a:solidFill>
              </a:rPr>
              <a:t>+ </a:t>
            </a:r>
            <a:r>
              <a:rPr lang="es-ES" b="1" i="1" u="sng" dirty="0" err="1" smtClean="0">
                <a:solidFill>
                  <a:srgbClr val="FF0000"/>
                </a:solidFill>
              </a:rPr>
              <a:t>would</a:t>
            </a:r>
            <a:r>
              <a:rPr lang="es-ES" b="1" i="1" u="sng" dirty="0" smtClean="0">
                <a:solidFill>
                  <a:srgbClr val="FF0000"/>
                </a:solidFill>
              </a:rPr>
              <a:t>, </a:t>
            </a:r>
            <a:r>
              <a:rPr lang="es-ES" b="1" i="1" u="sng" dirty="0" err="1" smtClean="0">
                <a:solidFill>
                  <a:srgbClr val="FF0000"/>
                </a:solidFill>
              </a:rPr>
              <a:t>could</a:t>
            </a:r>
            <a:r>
              <a:rPr lang="es-ES" b="1" i="1" u="sng" dirty="0">
                <a:solidFill>
                  <a:srgbClr val="FF0000"/>
                </a:solidFill>
              </a:rPr>
              <a:t>)</a:t>
            </a:r>
            <a:endParaRPr lang="es-ES" b="1" i="1" u="sng" dirty="0" smtClean="0">
              <a:solidFill>
                <a:srgbClr val="FF0000"/>
              </a:solidFill>
            </a:endParaRPr>
          </a:p>
          <a:p>
            <a:pPr algn="ctr"/>
            <a:endParaRPr lang="es-ES" b="1" i="1" u="sng" dirty="0">
              <a:solidFill>
                <a:srgbClr val="FF0000"/>
              </a:solidFill>
            </a:endParaRPr>
          </a:p>
          <a:p>
            <a:pPr algn="ctr"/>
            <a:r>
              <a:rPr lang="es-ES" b="1" dirty="0" err="1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If</a:t>
            </a:r>
            <a:r>
              <a:rPr lang="es-ES" b="1" dirty="0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 I </a:t>
            </a:r>
            <a:r>
              <a:rPr lang="es-ES" b="1" dirty="0" err="1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didn’t</a:t>
            </a:r>
            <a:r>
              <a:rPr lang="es-ES" b="1" dirty="0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b="1" dirty="0" err="1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have</a:t>
            </a:r>
            <a:r>
              <a:rPr lang="es-ES" b="1" dirty="0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 so </a:t>
            </a:r>
            <a:r>
              <a:rPr lang="es-ES" b="1" dirty="0" err="1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much</a:t>
            </a:r>
            <a:r>
              <a:rPr lang="es-ES" b="1" dirty="0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b="1" dirty="0" err="1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work</a:t>
            </a:r>
            <a:r>
              <a:rPr lang="es-ES" b="1" dirty="0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, </a:t>
            </a:r>
            <a:r>
              <a:rPr lang="es-ES" b="1" dirty="0" err="1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I’d</a:t>
            </a:r>
            <a:r>
              <a:rPr lang="es-ES" b="1" dirty="0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b="1" dirty="0" err="1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go</a:t>
            </a:r>
            <a:r>
              <a:rPr lang="es-ES" b="1" dirty="0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 home </a:t>
            </a:r>
            <a:r>
              <a:rPr lang="es-ES" b="1" dirty="0" err="1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early</a:t>
            </a:r>
            <a:r>
              <a:rPr lang="es-ES" b="1" dirty="0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b="1" dirty="0" err="1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tonight</a:t>
            </a:r>
            <a:r>
              <a:rPr lang="es-ES" dirty="0" smtClean="0">
                <a:solidFill>
                  <a:srgbClr val="00B050"/>
                </a:solidFill>
                <a:latin typeface="Bookman Old Style" pitchFamily="18" charset="0"/>
                <a:cs typeface="Aharoni" pitchFamily="2" charset="-79"/>
              </a:rPr>
              <a:t>. 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(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but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I HAVE a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lot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of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work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tonight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, so I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won’t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probably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go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home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early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)</a:t>
            </a:r>
          </a:p>
          <a:p>
            <a:pPr algn="ctr"/>
            <a:endParaRPr lang="es-ES" b="1" dirty="0">
              <a:solidFill>
                <a:srgbClr val="FF0000"/>
              </a:solidFill>
              <a:latin typeface="Bookman Old Style" pitchFamily="18" charset="0"/>
              <a:cs typeface="Aharoni" pitchFamily="2" charset="-79"/>
            </a:endParaRPr>
          </a:p>
          <a:p>
            <a:pPr algn="ctr"/>
            <a:r>
              <a:rPr lang="es-ES" b="1" dirty="0" err="1" smtClean="0">
                <a:solidFill>
                  <a:srgbClr val="FF3399"/>
                </a:solidFill>
                <a:latin typeface="Bookman Old Style" pitchFamily="18" charset="0"/>
                <a:cs typeface="Aharoni" pitchFamily="2" charset="-79"/>
              </a:rPr>
              <a:t>If</a:t>
            </a:r>
            <a:r>
              <a:rPr lang="es-ES" b="1" dirty="0" smtClean="0">
                <a:solidFill>
                  <a:srgbClr val="FF3399"/>
                </a:solidFill>
                <a:latin typeface="Bookman Old Style" pitchFamily="18" charset="0"/>
                <a:cs typeface="Aharoni" pitchFamily="2" charset="-79"/>
              </a:rPr>
              <a:t> I won </a:t>
            </a:r>
            <a:r>
              <a:rPr lang="es-ES" b="1" dirty="0" err="1" smtClean="0">
                <a:solidFill>
                  <a:srgbClr val="FF3399"/>
                </a:solidFill>
                <a:latin typeface="Bookman Old Style" pitchFamily="18" charset="0"/>
                <a:cs typeface="Aharoni" pitchFamily="2" charset="-79"/>
              </a:rPr>
              <a:t>the</a:t>
            </a:r>
            <a:r>
              <a:rPr lang="es-ES" b="1" dirty="0" smtClean="0">
                <a:solidFill>
                  <a:srgbClr val="FF3399"/>
                </a:solidFill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b="1" dirty="0" err="1" smtClean="0">
                <a:solidFill>
                  <a:srgbClr val="FF3399"/>
                </a:solidFill>
                <a:latin typeface="Bookman Old Style" pitchFamily="18" charset="0"/>
                <a:cs typeface="Aharoni" pitchFamily="2" charset="-79"/>
              </a:rPr>
              <a:t>lottery</a:t>
            </a:r>
            <a:r>
              <a:rPr lang="es-ES" b="1" dirty="0" smtClean="0">
                <a:solidFill>
                  <a:srgbClr val="FF3399"/>
                </a:solidFill>
                <a:latin typeface="Bookman Old Style" pitchFamily="18" charset="0"/>
                <a:cs typeface="Aharoni" pitchFamily="2" charset="-79"/>
              </a:rPr>
              <a:t>, </a:t>
            </a:r>
            <a:r>
              <a:rPr lang="es-ES" b="1" dirty="0" err="1" smtClean="0">
                <a:solidFill>
                  <a:srgbClr val="FF3399"/>
                </a:solidFill>
                <a:latin typeface="Bookman Old Style" pitchFamily="18" charset="0"/>
                <a:cs typeface="Aharoni" pitchFamily="2" charset="-79"/>
              </a:rPr>
              <a:t>I’d</a:t>
            </a:r>
            <a:r>
              <a:rPr lang="es-ES" b="1" dirty="0" smtClean="0">
                <a:solidFill>
                  <a:srgbClr val="FF3399"/>
                </a:solidFill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b="1" dirty="0" err="1" smtClean="0">
                <a:solidFill>
                  <a:srgbClr val="FF3399"/>
                </a:solidFill>
                <a:latin typeface="Bookman Old Style" pitchFamily="18" charset="0"/>
                <a:cs typeface="Aharoni" pitchFamily="2" charset="-79"/>
              </a:rPr>
              <a:t>buy</a:t>
            </a:r>
            <a:r>
              <a:rPr lang="es-ES" b="1" dirty="0" smtClean="0">
                <a:solidFill>
                  <a:srgbClr val="FF3399"/>
                </a:solidFill>
                <a:latin typeface="Bookman Old Style" pitchFamily="18" charset="0"/>
                <a:cs typeface="Aharoni" pitchFamily="2" charset="-79"/>
              </a:rPr>
              <a:t> a new car. 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(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but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what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are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the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chances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that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I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win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the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lottery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?)</a:t>
            </a:r>
          </a:p>
          <a:p>
            <a:pPr algn="ctr"/>
            <a:endParaRPr lang="es-ES" b="1" dirty="0">
              <a:solidFill>
                <a:srgbClr val="FF0000"/>
              </a:solidFill>
              <a:latin typeface="Bookman Old Style" pitchFamily="18" charset="0"/>
              <a:cs typeface="Aharoni" pitchFamily="2" charset="-79"/>
            </a:endParaRPr>
          </a:p>
          <a:p>
            <a:pPr algn="ctr"/>
            <a:r>
              <a:rPr lang="es-ES" b="1" dirty="0" err="1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If</a:t>
            </a:r>
            <a:r>
              <a:rPr lang="es-ES" b="1" dirty="0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 I </a:t>
            </a:r>
            <a:r>
              <a:rPr lang="es-ES" b="1" dirty="0" err="1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could</a:t>
            </a:r>
            <a:r>
              <a:rPr lang="es-ES" b="1" dirty="0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b="1" dirty="0" err="1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choose</a:t>
            </a:r>
            <a:r>
              <a:rPr lang="es-ES" b="1" dirty="0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b="1" dirty="0" err="1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my</a:t>
            </a:r>
            <a:r>
              <a:rPr lang="es-ES" b="1" dirty="0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 ideal </a:t>
            </a:r>
            <a:r>
              <a:rPr lang="es-ES" b="1" dirty="0" err="1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job</a:t>
            </a:r>
            <a:r>
              <a:rPr lang="es-ES" b="1" dirty="0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, </a:t>
            </a:r>
            <a:r>
              <a:rPr lang="es-ES" b="1" dirty="0" err="1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I’d</a:t>
            </a:r>
            <a:r>
              <a:rPr lang="es-ES" b="1" dirty="0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 be </a:t>
            </a:r>
            <a:r>
              <a:rPr lang="es-ES" b="1" dirty="0" err="1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an</a:t>
            </a:r>
            <a:r>
              <a:rPr lang="es-ES" b="1" dirty="0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b="1" dirty="0" err="1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architect</a:t>
            </a:r>
            <a:r>
              <a:rPr lang="es-ES" b="1" dirty="0" smtClean="0">
                <a:solidFill>
                  <a:srgbClr val="6600FF"/>
                </a:solidFill>
                <a:latin typeface="Bookman Old Style" pitchFamily="18" charset="0"/>
                <a:cs typeface="Aharoni" pitchFamily="2" charset="-79"/>
              </a:rPr>
              <a:t>. 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(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but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I’m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 a </a:t>
            </a:r>
            <a:r>
              <a:rPr lang="es-ES" dirty="0" err="1" smtClean="0">
                <a:latin typeface="Bookman Old Style" pitchFamily="18" charset="0"/>
                <a:cs typeface="Aharoni" pitchFamily="2" charset="-79"/>
              </a:rPr>
              <a:t>teacher</a:t>
            </a:r>
            <a:r>
              <a:rPr lang="es-ES" dirty="0" smtClean="0">
                <a:latin typeface="Bookman Old Style" pitchFamily="18" charset="0"/>
                <a:cs typeface="Aharoni" pitchFamily="2" charset="-79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25884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677</TotalTime>
  <Words>372</Words>
  <Application>Microsoft Office PowerPoint</Application>
  <PresentationFormat>Presentación en pantalla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Ángulos</vt:lpstr>
      <vt:lpstr>The Zero conditional</vt:lpstr>
      <vt:lpstr>The Zero conditional</vt:lpstr>
      <vt:lpstr>The Zero conditional</vt:lpstr>
      <vt:lpstr>The Zero conditional</vt:lpstr>
      <vt:lpstr>The 1st conditional</vt:lpstr>
      <vt:lpstr>The 1st conditional</vt:lpstr>
      <vt:lpstr>The 2nd conditional</vt:lpstr>
      <vt:lpstr>The 2nd conditional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Zero conditional</dc:title>
  <dc:creator>Susi</dc:creator>
  <cp:lastModifiedBy>Susi</cp:lastModifiedBy>
  <cp:revision>22</cp:revision>
  <dcterms:created xsi:type="dcterms:W3CDTF">2013-04-12T22:25:34Z</dcterms:created>
  <dcterms:modified xsi:type="dcterms:W3CDTF">2013-04-18T07:56:32Z</dcterms:modified>
</cp:coreProperties>
</file>